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6"/>
  </p:notesMasterIdLst>
  <p:sldIdLst>
    <p:sldId id="256" r:id="rId2"/>
    <p:sldId id="259" r:id="rId3"/>
    <p:sldId id="298" r:id="rId4"/>
    <p:sldId id="299" r:id="rId5"/>
    <p:sldId id="304" r:id="rId6"/>
    <p:sldId id="305" r:id="rId7"/>
    <p:sldId id="306" r:id="rId8"/>
    <p:sldId id="300" r:id="rId9"/>
    <p:sldId id="308" r:id="rId10"/>
    <p:sldId id="309" r:id="rId11"/>
    <p:sldId id="271" r:id="rId12"/>
    <p:sldId id="307" r:id="rId13"/>
    <p:sldId id="310" r:id="rId14"/>
    <p:sldId id="301" r:id="rId15"/>
  </p:sldIdLst>
  <p:sldSz cx="9144000" cy="5143500" type="screen16x9"/>
  <p:notesSz cx="6858000" cy="9144000"/>
  <p:embeddedFontLst>
    <p:embeddedFont>
      <p:font typeface="Alata" panose="020B0604020202020204" charset="0"/>
      <p:regular r:id="rId17"/>
    </p:embeddedFont>
    <p:embeddedFont>
      <p:font typeface="Manrope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B99F"/>
    <a:srgbClr val="E7CAB7"/>
    <a:srgbClr val="A45A08"/>
    <a:srgbClr val="C88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076009-7359-45BD-8821-460336AA4F89}">
  <a:tblStyle styleId="{61076009-7359-45BD-8821-460336AA4F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60"/>
  </p:normalViewPr>
  <p:slideViewPr>
    <p:cSldViewPr snapToGrid="0">
      <p:cViewPr>
        <p:scale>
          <a:sx n="100" d="100"/>
          <a:sy n="100" d="100"/>
        </p:scale>
        <p:origin x="341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42286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007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347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a2d65677a6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a2d65677a6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1233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079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4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25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6479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174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4925" y="740175"/>
            <a:ext cx="5230500" cy="23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89425" y="3277851"/>
            <a:ext cx="41712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636" y="1791"/>
            <a:ext cx="9145709" cy="5139251"/>
            <a:chOff x="-1636" y="1791"/>
            <a:chExt cx="9145709" cy="5139251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-9" y="1791"/>
              <a:ext cx="9143737" cy="5139251"/>
              <a:chOff x="238125" y="1137822"/>
              <a:chExt cx="7122400" cy="3421378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238125" y="1137822"/>
                <a:ext cx="7122400" cy="139175"/>
              </a:xfrm>
              <a:custGeom>
                <a:avLst/>
                <a:gdLst/>
                <a:ahLst/>
                <a:cxnLst/>
                <a:rect l="l" t="t" r="r" b="b"/>
                <a:pathLst>
                  <a:path w="284896" h="5567" extrusionOk="0">
                    <a:moveTo>
                      <a:pt x="0" y="0"/>
                    </a:moveTo>
                    <a:lnTo>
                      <a:pt x="0" y="5566"/>
                    </a:lnTo>
                    <a:lnTo>
                      <a:pt x="284895" y="5566"/>
                    </a:lnTo>
                    <a:lnTo>
                      <a:pt x="284895" y="0"/>
                    </a:lnTo>
                    <a:close/>
                  </a:path>
                </a:pathLst>
              </a:custGeom>
              <a:solidFill>
                <a:srgbClr val="1965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38125" y="4420575"/>
                <a:ext cx="71224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284896" h="5545" extrusionOk="0">
                    <a:moveTo>
                      <a:pt x="0" y="0"/>
                    </a:moveTo>
                    <a:lnTo>
                      <a:pt x="0" y="5545"/>
                    </a:lnTo>
                    <a:lnTo>
                      <a:pt x="284895" y="5545"/>
                    </a:lnTo>
                    <a:lnTo>
                      <a:pt x="284895" y="0"/>
                    </a:lnTo>
                    <a:close/>
                  </a:path>
                </a:pathLst>
              </a:custGeom>
              <a:solidFill>
                <a:srgbClr val="1965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" name="Google Shape;15;p2"/>
            <p:cNvSpPr/>
            <p:nvPr/>
          </p:nvSpPr>
          <p:spPr>
            <a:xfrm>
              <a:off x="0" y="138350"/>
              <a:ext cx="9144072" cy="25"/>
            </a:xfrm>
            <a:custGeom>
              <a:avLst/>
              <a:gdLst/>
              <a:ahLst/>
              <a:cxnLst/>
              <a:rect l="l" t="t" r="r" b="b"/>
              <a:pathLst>
                <a:path w="155096" h="1" fill="none" extrusionOk="0">
                  <a:moveTo>
                    <a:pt x="0" y="0"/>
                  </a:moveTo>
                  <a:lnTo>
                    <a:pt x="155096" y="0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1636" y="5000463"/>
              <a:ext cx="9144077" cy="25"/>
            </a:xfrm>
            <a:custGeom>
              <a:avLst/>
              <a:gdLst/>
              <a:ahLst/>
              <a:cxnLst/>
              <a:rect l="l" t="t" r="r" b="b"/>
              <a:pathLst>
                <a:path w="102257" h="1" fill="none" extrusionOk="0">
                  <a:moveTo>
                    <a:pt x="102257" y="1"/>
                  </a:moveTo>
                  <a:lnTo>
                    <a:pt x="1" y="1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oogle Shape;601;p27"/>
          <p:cNvGrpSpPr/>
          <p:nvPr/>
        </p:nvGrpSpPr>
        <p:grpSpPr>
          <a:xfrm>
            <a:off x="0" y="-8100"/>
            <a:ext cx="3877400" cy="216375"/>
            <a:chOff x="0" y="-8100"/>
            <a:chExt cx="3877400" cy="216375"/>
          </a:xfrm>
        </p:grpSpPr>
        <p:sp>
          <p:nvSpPr>
            <p:cNvPr id="602" name="Google Shape;602;p27"/>
            <p:cNvSpPr/>
            <p:nvPr/>
          </p:nvSpPr>
          <p:spPr>
            <a:xfrm>
              <a:off x="0" y="-8100"/>
              <a:ext cx="3793725" cy="216375"/>
            </a:xfrm>
            <a:custGeom>
              <a:avLst/>
              <a:gdLst/>
              <a:ahLst/>
              <a:cxnLst/>
              <a:rect l="l" t="t" r="r" b="b"/>
              <a:pathLst>
                <a:path w="151749" h="8655" extrusionOk="0">
                  <a:moveTo>
                    <a:pt x="0" y="0"/>
                  </a:moveTo>
                  <a:lnTo>
                    <a:pt x="0" y="8654"/>
                  </a:lnTo>
                  <a:lnTo>
                    <a:pt x="147411" y="8654"/>
                  </a:lnTo>
                  <a:lnTo>
                    <a:pt x="151748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0" y="138350"/>
              <a:ext cx="3877400" cy="25"/>
            </a:xfrm>
            <a:custGeom>
              <a:avLst/>
              <a:gdLst/>
              <a:ahLst/>
              <a:cxnLst/>
              <a:rect l="l" t="t" r="r" b="b"/>
              <a:pathLst>
                <a:path w="155096" h="1" fill="none" extrusionOk="0">
                  <a:moveTo>
                    <a:pt x="0" y="0"/>
                  </a:moveTo>
                  <a:lnTo>
                    <a:pt x="155096" y="0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" name="Google Shape;604;p27"/>
          <p:cNvGrpSpPr/>
          <p:nvPr/>
        </p:nvGrpSpPr>
        <p:grpSpPr>
          <a:xfrm>
            <a:off x="6587375" y="4930168"/>
            <a:ext cx="2556425" cy="216400"/>
            <a:chOff x="6587375" y="4930088"/>
            <a:chExt cx="2556425" cy="216400"/>
          </a:xfrm>
        </p:grpSpPr>
        <p:sp>
          <p:nvSpPr>
            <p:cNvPr id="605" name="Google Shape;605;p27"/>
            <p:cNvSpPr/>
            <p:nvPr/>
          </p:nvSpPr>
          <p:spPr>
            <a:xfrm>
              <a:off x="6671075" y="4930088"/>
              <a:ext cx="2472725" cy="216400"/>
            </a:xfrm>
            <a:custGeom>
              <a:avLst/>
              <a:gdLst/>
              <a:ahLst/>
              <a:cxnLst/>
              <a:rect l="l" t="t" r="r" b="b"/>
              <a:pathLst>
                <a:path w="98909" h="8656" extrusionOk="0">
                  <a:moveTo>
                    <a:pt x="4356" y="1"/>
                  </a:moveTo>
                  <a:lnTo>
                    <a:pt x="0" y="8655"/>
                  </a:lnTo>
                  <a:lnTo>
                    <a:pt x="98909" y="8655"/>
                  </a:lnTo>
                  <a:lnTo>
                    <a:pt x="98909" y="1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6587375" y="5000463"/>
              <a:ext cx="2556425" cy="25"/>
            </a:xfrm>
            <a:custGeom>
              <a:avLst/>
              <a:gdLst/>
              <a:ahLst/>
              <a:cxnLst/>
              <a:rect l="l" t="t" r="r" b="b"/>
              <a:pathLst>
                <a:path w="102257" h="1" fill="none" extrusionOk="0">
                  <a:moveTo>
                    <a:pt x="102257" y="1"/>
                  </a:moveTo>
                  <a:lnTo>
                    <a:pt x="1" y="1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27"/>
          <p:cNvGrpSpPr/>
          <p:nvPr/>
        </p:nvGrpSpPr>
        <p:grpSpPr>
          <a:xfrm>
            <a:off x="721582" y="4778498"/>
            <a:ext cx="1118640" cy="309161"/>
            <a:chOff x="442475" y="1464800"/>
            <a:chExt cx="1003175" cy="277250"/>
          </a:xfrm>
        </p:grpSpPr>
        <p:sp>
          <p:nvSpPr>
            <p:cNvPr id="608" name="Google Shape;608;p27"/>
            <p:cNvSpPr/>
            <p:nvPr/>
          </p:nvSpPr>
          <p:spPr>
            <a:xfrm>
              <a:off x="1306475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7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1162925" y="1464800"/>
              <a:ext cx="138100" cy="277250"/>
            </a:xfrm>
            <a:custGeom>
              <a:avLst/>
              <a:gdLst/>
              <a:ahLst/>
              <a:cxnLst/>
              <a:rect l="l" t="t" r="r" b="b"/>
              <a:pathLst>
                <a:path w="5524" h="11090" fill="none" extrusionOk="0">
                  <a:moveTo>
                    <a:pt x="1" y="0"/>
                  </a:moveTo>
                  <a:lnTo>
                    <a:pt x="5523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1018275" y="1464800"/>
              <a:ext cx="138650" cy="277250"/>
            </a:xfrm>
            <a:custGeom>
              <a:avLst/>
              <a:gdLst/>
              <a:ahLst/>
              <a:cxnLst/>
              <a:rect l="l" t="t" r="r" b="b"/>
              <a:pathLst>
                <a:path w="5546" h="11090" fill="none" extrusionOk="0">
                  <a:moveTo>
                    <a:pt x="1" y="0"/>
                  </a:moveTo>
                  <a:lnTo>
                    <a:pt x="5545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874200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7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730650" y="1464800"/>
              <a:ext cx="138100" cy="277250"/>
            </a:xfrm>
            <a:custGeom>
              <a:avLst/>
              <a:gdLst/>
              <a:ahLst/>
              <a:cxnLst/>
              <a:rect l="l" t="t" r="r" b="b"/>
              <a:pathLst>
                <a:path w="5524" h="11090" fill="none" extrusionOk="0">
                  <a:moveTo>
                    <a:pt x="1" y="0"/>
                  </a:moveTo>
                  <a:lnTo>
                    <a:pt x="5523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586025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6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442475" y="1464800"/>
              <a:ext cx="138625" cy="277250"/>
            </a:xfrm>
            <a:custGeom>
              <a:avLst/>
              <a:gdLst/>
              <a:ahLst/>
              <a:cxnLst/>
              <a:rect l="l" t="t" r="r" b="b"/>
              <a:pathLst>
                <a:path w="5545" h="11090" fill="none" extrusionOk="0">
                  <a:moveTo>
                    <a:pt x="0" y="0"/>
                  </a:moveTo>
                  <a:lnTo>
                    <a:pt x="5545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27"/>
          <p:cNvGrpSpPr/>
          <p:nvPr/>
        </p:nvGrpSpPr>
        <p:grpSpPr>
          <a:xfrm>
            <a:off x="298041" y="547144"/>
            <a:ext cx="81291" cy="986668"/>
            <a:chOff x="452325" y="2475625"/>
            <a:chExt cx="72900" cy="884825"/>
          </a:xfrm>
        </p:grpSpPr>
        <p:sp>
          <p:nvSpPr>
            <p:cNvPr id="616" name="Google Shape;616;p27"/>
            <p:cNvSpPr/>
            <p:nvPr/>
          </p:nvSpPr>
          <p:spPr>
            <a:xfrm>
              <a:off x="452325" y="24756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452325" y="25912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452325" y="27073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80"/>
                    <a:pt x="1" y="1469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69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452325" y="28235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452325" y="29391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452325" y="30558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452325" y="31714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452325" y="32875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80575" y="2571975"/>
            <a:ext cx="3843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5762875" y="1482925"/>
            <a:ext cx="14784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4580575" y="3386700"/>
            <a:ext cx="3843000" cy="41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-11050" y="-5956"/>
            <a:ext cx="3877400" cy="216375"/>
            <a:chOff x="-11050" y="-5956"/>
            <a:chExt cx="3877400" cy="216375"/>
          </a:xfrm>
        </p:grpSpPr>
        <p:sp>
          <p:nvSpPr>
            <p:cNvPr id="22" name="Google Shape;22;p3"/>
            <p:cNvSpPr/>
            <p:nvPr/>
          </p:nvSpPr>
          <p:spPr>
            <a:xfrm>
              <a:off x="-11050" y="-5956"/>
              <a:ext cx="3793725" cy="216375"/>
            </a:xfrm>
            <a:custGeom>
              <a:avLst/>
              <a:gdLst/>
              <a:ahLst/>
              <a:cxnLst/>
              <a:rect l="l" t="t" r="r" b="b"/>
              <a:pathLst>
                <a:path w="151749" h="8655" extrusionOk="0">
                  <a:moveTo>
                    <a:pt x="0" y="0"/>
                  </a:moveTo>
                  <a:lnTo>
                    <a:pt x="0" y="8654"/>
                  </a:lnTo>
                  <a:lnTo>
                    <a:pt x="147411" y="8654"/>
                  </a:lnTo>
                  <a:lnTo>
                    <a:pt x="151748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-11050" y="140494"/>
              <a:ext cx="3877400" cy="25"/>
            </a:xfrm>
            <a:custGeom>
              <a:avLst/>
              <a:gdLst/>
              <a:ahLst/>
              <a:cxnLst/>
              <a:rect l="l" t="t" r="r" b="b"/>
              <a:pathLst>
                <a:path w="155096" h="1" fill="none" extrusionOk="0">
                  <a:moveTo>
                    <a:pt x="0" y="0"/>
                  </a:moveTo>
                  <a:lnTo>
                    <a:pt x="155096" y="0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3"/>
          <p:cNvGrpSpPr/>
          <p:nvPr/>
        </p:nvGrpSpPr>
        <p:grpSpPr>
          <a:xfrm>
            <a:off x="4917400" y="210425"/>
            <a:ext cx="703800" cy="195000"/>
            <a:chOff x="4373250" y="1157250"/>
            <a:chExt cx="703800" cy="195000"/>
          </a:xfrm>
        </p:grpSpPr>
        <p:sp>
          <p:nvSpPr>
            <p:cNvPr id="25" name="Google Shape;25;p3"/>
            <p:cNvSpPr/>
            <p:nvPr/>
          </p:nvSpPr>
          <p:spPr>
            <a:xfrm>
              <a:off x="4979525" y="1157250"/>
              <a:ext cx="97525" cy="195000"/>
            </a:xfrm>
            <a:custGeom>
              <a:avLst/>
              <a:gdLst/>
              <a:ahLst/>
              <a:cxnLst/>
              <a:rect l="l" t="t" r="r" b="b"/>
              <a:pathLst>
                <a:path w="3901" h="7800" fill="none" extrusionOk="0">
                  <a:moveTo>
                    <a:pt x="1" y="1"/>
                  </a:moveTo>
                  <a:lnTo>
                    <a:pt x="3900" y="3900"/>
                  </a:lnTo>
                  <a:lnTo>
                    <a:pt x="1" y="7799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4878725" y="1157250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0" y="1"/>
                  </a:moveTo>
                  <a:lnTo>
                    <a:pt x="3900" y="3900"/>
                  </a:lnTo>
                  <a:lnTo>
                    <a:pt x="0" y="7799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4777425" y="1157250"/>
              <a:ext cx="97525" cy="195000"/>
            </a:xfrm>
            <a:custGeom>
              <a:avLst/>
              <a:gdLst/>
              <a:ahLst/>
              <a:cxnLst/>
              <a:rect l="l" t="t" r="r" b="b"/>
              <a:pathLst>
                <a:path w="3901" h="7800" fill="none" extrusionOk="0">
                  <a:moveTo>
                    <a:pt x="1" y="1"/>
                  </a:moveTo>
                  <a:lnTo>
                    <a:pt x="3900" y="3900"/>
                  </a:lnTo>
                  <a:lnTo>
                    <a:pt x="1" y="7799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676625" y="1157250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0" y="1"/>
                  </a:moveTo>
                  <a:lnTo>
                    <a:pt x="3900" y="3900"/>
                  </a:lnTo>
                  <a:lnTo>
                    <a:pt x="0" y="7799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575350" y="1157250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0" y="1"/>
                  </a:moveTo>
                  <a:lnTo>
                    <a:pt x="3899" y="3900"/>
                  </a:lnTo>
                  <a:lnTo>
                    <a:pt x="0" y="7799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474525" y="1157250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1" y="1"/>
                  </a:moveTo>
                  <a:lnTo>
                    <a:pt x="3900" y="3900"/>
                  </a:lnTo>
                  <a:lnTo>
                    <a:pt x="1" y="7799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373250" y="1157250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0" y="1"/>
                  </a:moveTo>
                  <a:lnTo>
                    <a:pt x="3899" y="3900"/>
                  </a:lnTo>
                  <a:lnTo>
                    <a:pt x="0" y="7799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3"/>
          <p:cNvGrpSpPr/>
          <p:nvPr/>
        </p:nvGrpSpPr>
        <p:grpSpPr>
          <a:xfrm>
            <a:off x="298041" y="547144"/>
            <a:ext cx="81291" cy="986668"/>
            <a:chOff x="452325" y="2475625"/>
            <a:chExt cx="72900" cy="884825"/>
          </a:xfrm>
        </p:grpSpPr>
        <p:sp>
          <p:nvSpPr>
            <p:cNvPr id="33" name="Google Shape;33;p3"/>
            <p:cNvSpPr/>
            <p:nvPr/>
          </p:nvSpPr>
          <p:spPr>
            <a:xfrm>
              <a:off x="452325" y="24756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452325" y="25912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52325" y="27073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80"/>
                    <a:pt x="1" y="1469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69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452325" y="28235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52325" y="29391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52325" y="30558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52325" y="31714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2325" y="32875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41;p3"/>
          <p:cNvGrpSpPr/>
          <p:nvPr/>
        </p:nvGrpSpPr>
        <p:grpSpPr>
          <a:xfrm flipH="1">
            <a:off x="7105359" y="4845725"/>
            <a:ext cx="703800" cy="195000"/>
            <a:chOff x="7105359" y="4845725"/>
            <a:chExt cx="703800" cy="195000"/>
          </a:xfrm>
        </p:grpSpPr>
        <p:sp>
          <p:nvSpPr>
            <p:cNvPr id="42" name="Google Shape;42;p3"/>
            <p:cNvSpPr/>
            <p:nvPr/>
          </p:nvSpPr>
          <p:spPr>
            <a:xfrm>
              <a:off x="7105359" y="4845725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3900" y="7799"/>
                  </a:moveTo>
                  <a:lnTo>
                    <a:pt x="0" y="3900"/>
                  </a:lnTo>
                  <a:lnTo>
                    <a:pt x="3900" y="1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7206634" y="4845725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3900" y="7799"/>
                  </a:moveTo>
                  <a:lnTo>
                    <a:pt x="1" y="3900"/>
                  </a:lnTo>
                  <a:lnTo>
                    <a:pt x="3900" y="1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7307459" y="4845725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3899" y="7799"/>
                  </a:moveTo>
                  <a:lnTo>
                    <a:pt x="0" y="3900"/>
                  </a:lnTo>
                  <a:lnTo>
                    <a:pt x="3899" y="1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408734" y="4845725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3900" y="7799"/>
                  </a:moveTo>
                  <a:lnTo>
                    <a:pt x="1" y="3900"/>
                  </a:lnTo>
                  <a:lnTo>
                    <a:pt x="3900" y="1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7509534" y="4845725"/>
              <a:ext cx="97525" cy="195000"/>
            </a:xfrm>
            <a:custGeom>
              <a:avLst/>
              <a:gdLst/>
              <a:ahLst/>
              <a:cxnLst/>
              <a:rect l="l" t="t" r="r" b="b"/>
              <a:pathLst>
                <a:path w="3901" h="7800" fill="none" extrusionOk="0">
                  <a:moveTo>
                    <a:pt x="3900" y="7799"/>
                  </a:moveTo>
                  <a:lnTo>
                    <a:pt x="1" y="3900"/>
                  </a:lnTo>
                  <a:lnTo>
                    <a:pt x="3900" y="1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7610834" y="4845725"/>
              <a:ext cx="97500" cy="195000"/>
            </a:xfrm>
            <a:custGeom>
              <a:avLst/>
              <a:gdLst/>
              <a:ahLst/>
              <a:cxnLst/>
              <a:rect l="l" t="t" r="r" b="b"/>
              <a:pathLst>
                <a:path w="3900" h="7800" fill="none" extrusionOk="0">
                  <a:moveTo>
                    <a:pt x="3900" y="7799"/>
                  </a:moveTo>
                  <a:lnTo>
                    <a:pt x="0" y="3900"/>
                  </a:lnTo>
                  <a:lnTo>
                    <a:pt x="3900" y="1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7711634" y="4845725"/>
              <a:ext cx="97525" cy="195000"/>
            </a:xfrm>
            <a:custGeom>
              <a:avLst/>
              <a:gdLst/>
              <a:ahLst/>
              <a:cxnLst/>
              <a:rect l="l" t="t" r="r" b="b"/>
              <a:pathLst>
                <a:path w="3901" h="7800" fill="none" extrusionOk="0">
                  <a:moveTo>
                    <a:pt x="3900" y="7799"/>
                  </a:moveTo>
                  <a:lnTo>
                    <a:pt x="1" y="3900"/>
                  </a:lnTo>
                  <a:lnTo>
                    <a:pt x="3900" y="1"/>
                  </a:lnTo>
                </a:path>
              </a:pathLst>
            </a:custGeom>
            <a:noFill/>
            <a:ln w="18075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>
            <a:off x="265924" y="3107350"/>
            <a:ext cx="154100" cy="555450"/>
            <a:chOff x="366500" y="3107350"/>
            <a:chExt cx="154100" cy="555450"/>
          </a:xfrm>
        </p:grpSpPr>
        <p:sp>
          <p:nvSpPr>
            <p:cNvPr id="50" name="Google Shape;50;p3"/>
            <p:cNvSpPr/>
            <p:nvPr/>
          </p:nvSpPr>
          <p:spPr>
            <a:xfrm>
              <a:off x="366500" y="3107350"/>
              <a:ext cx="154100" cy="76600"/>
            </a:xfrm>
            <a:custGeom>
              <a:avLst/>
              <a:gdLst/>
              <a:ahLst/>
              <a:cxnLst/>
              <a:rect l="l" t="t" r="r" b="b"/>
              <a:pathLst>
                <a:path w="6164" h="3064" fill="none" extrusionOk="0">
                  <a:moveTo>
                    <a:pt x="1" y="3063"/>
                  </a:moveTo>
                  <a:lnTo>
                    <a:pt x="3063" y="1"/>
                  </a:lnTo>
                  <a:lnTo>
                    <a:pt x="6163" y="3063"/>
                  </a:lnTo>
                </a:path>
              </a:pathLst>
            </a:custGeom>
            <a:noFill/>
            <a:ln w="11900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366500" y="3187250"/>
              <a:ext cx="154100" cy="76575"/>
            </a:xfrm>
            <a:custGeom>
              <a:avLst/>
              <a:gdLst/>
              <a:ahLst/>
              <a:cxnLst/>
              <a:rect l="l" t="t" r="r" b="b"/>
              <a:pathLst>
                <a:path w="6164" h="3063" fill="none" extrusionOk="0">
                  <a:moveTo>
                    <a:pt x="1" y="3063"/>
                  </a:moveTo>
                  <a:lnTo>
                    <a:pt x="3063" y="0"/>
                  </a:lnTo>
                  <a:lnTo>
                    <a:pt x="6163" y="3063"/>
                  </a:lnTo>
                </a:path>
              </a:pathLst>
            </a:custGeom>
            <a:noFill/>
            <a:ln w="11900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366500" y="3266650"/>
              <a:ext cx="154100" cy="76600"/>
            </a:xfrm>
            <a:custGeom>
              <a:avLst/>
              <a:gdLst/>
              <a:ahLst/>
              <a:cxnLst/>
              <a:rect l="l" t="t" r="r" b="b"/>
              <a:pathLst>
                <a:path w="6164" h="3064" fill="none" extrusionOk="0">
                  <a:moveTo>
                    <a:pt x="1" y="3063"/>
                  </a:moveTo>
                  <a:lnTo>
                    <a:pt x="3063" y="1"/>
                  </a:lnTo>
                  <a:lnTo>
                    <a:pt x="6163" y="3063"/>
                  </a:lnTo>
                </a:path>
              </a:pathLst>
            </a:custGeom>
            <a:noFill/>
            <a:ln w="11900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366500" y="3346550"/>
              <a:ext cx="154100" cy="76575"/>
            </a:xfrm>
            <a:custGeom>
              <a:avLst/>
              <a:gdLst/>
              <a:ahLst/>
              <a:cxnLst/>
              <a:rect l="l" t="t" r="r" b="b"/>
              <a:pathLst>
                <a:path w="6164" h="3063" fill="none" extrusionOk="0">
                  <a:moveTo>
                    <a:pt x="1" y="3063"/>
                  </a:moveTo>
                  <a:lnTo>
                    <a:pt x="3063" y="0"/>
                  </a:lnTo>
                  <a:lnTo>
                    <a:pt x="6163" y="3063"/>
                  </a:lnTo>
                </a:path>
              </a:pathLst>
            </a:custGeom>
            <a:noFill/>
            <a:ln w="11900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366500" y="3425950"/>
              <a:ext cx="154100" cy="77550"/>
            </a:xfrm>
            <a:custGeom>
              <a:avLst/>
              <a:gdLst/>
              <a:ahLst/>
              <a:cxnLst/>
              <a:rect l="l" t="t" r="r" b="b"/>
              <a:pathLst>
                <a:path w="6164" h="3102" fill="none" extrusionOk="0">
                  <a:moveTo>
                    <a:pt x="1" y="3101"/>
                  </a:moveTo>
                  <a:lnTo>
                    <a:pt x="3063" y="1"/>
                  </a:lnTo>
                  <a:lnTo>
                    <a:pt x="6163" y="3101"/>
                  </a:lnTo>
                </a:path>
              </a:pathLst>
            </a:custGeom>
            <a:noFill/>
            <a:ln w="11900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366500" y="3505850"/>
              <a:ext cx="154100" cy="77050"/>
            </a:xfrm>
            <a:custGeom>
              <a:avLst/>
              <a:gdLst/>
              <a:ahLst/>
              <a:cxnLst/>
              <a:rect l="l" t="t" r="r" b="b"/>
              <a:pathLst>
                <a:path w="6164" h="3082" fill="none" extrusionOk="0">
                  <a:moveTo>
                    <a:pt x="1" y="3082"/>
                  </a:moveTo>
                  <a:lnTo>
                    <a:pt x="3063" y="0"/>
                  </a:lnTo>
                  <a:lnTo>
                    <a:pt x="6163" y="3082"/>
                  </a:lnTo>
                </a:path>
              </a:pathLst>
            </a:custGeom>
            <a:noFill/>
            <a:ln w="11900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66500" y="3585725"/>
              <a:ext cx="154100" cy="77075"/>
            </a:xfrm>
            <a:custGeom>
              <a:avLst/>
              <a:gdLst/>
              <a:ahLst/>
              <a:cxnLst/>
              <a:rect l="l" t="t" r="r" b="b"/>
              <a:pathLst>
                <a:path w="6164" h="3083" fill="none" extrusionOk="0">
                  <a:moveTo>
                    <a:pt x="1" y="3082"/>
                  </a:moveTo>
                  <a:lnTo>
                    <a:pt x="3063" y="1"/>
                  </a:lnTo>
                  <a:lnTo>
                    <a:pt x="6163" y="3082"/>
                  </a:lnTo>
                </a:path>
              </a:pathLst>
            </a:custGeom>
            <a:noFill/>
            <a:ln w="11900" cap="flat" cmpd="sng">
              <a:solidFill>
                <a:srgbClr val="5687A8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"/>
          <p:cNvSpPr txBox="1">
            <a:spLocks noGrp="1"/>
          </p:cNvSpPr>
          <p:nvPr>
            <p:ph type="title"/>
          </p:nvPr>
        </p:nvSpPr>
        <p:spPr>
          <a:xfrm>
            <a:off x="3557875" y="1716638"/>
            <a:ext cx="4872900" cy="7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9"/>
          <p:cNvSpPr txBox="1">
            <a:spLocks noGrp="1"/>
          </p:cNvSpPr>
          <p:nvPr>
            <p:ph type="subTitle" idx="1"/>
          </p:nvPr>
        </p:nvSpPr>
        <p:spPr>
          <a:xfrm>
            <a:off x="3557850" y="2479763"/>
            <a:ext cx="4872900" cy="9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61" name="Google Shape;161;p9"/>
          <p:cNvGrpSpPr/>
          <p:nvPr/>
        </p:nvGrpSpPr>
        <p:grpSpPr>
          <a:xfrm flipH="1">
            <a:off x="5265584" y="-5956"/>
            <a:ext cx="3877400" cy="216375"/>
            <a:chOff x="-11050" y="-5956"/>
            <a:chExt cx="3877400" cy="216375"/>
          </a:xfrm>
        </p:grpSpPr>
        <p:sp>
          <p:nvSpPr>
            <p:cNvPr id="162" name="Google Shape;162;p9"/>
            <p:cNvSpPr/>
            <p:nvPr/>
          </p:nvSpPr>
          <p:spPr>
            <a:xfrm>
              <a:off x="-11050" y="-5956"/>
              <a:ext cx="3793725" cy="216375"/>
            </a:xfrm>
            <a:custGeom>
              <a:avLst/>
              <a:gdLst/>
              <a:ahLst/>
              <a:cxnLst/>
              <a:rect l="l" t="t" r="r" b="b"/>
              <a:pathLst>
                <a:path w="151749" h="8655" extrusionOk="0">
                  <a:moveTo>
                    <a:pt x="0" y="0"/>
                  </a:moveTo>
                  <a:lnTo>
                    <a:pt x="0" y="8654"/>
                  </a:lnTo>
                  <a:lnTo>
                    <a:pt x="147411" y="8654"/>
                  </a:lnTo>
                  <a:lnTo>
                    <a:pt x="151748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-11050" y="140494"/>
              <a:ext cx="3877400" cy="25"/>
            </a:xfrm>
            <a:custGeom>
              <a:avLst/>
              <a:gdLst/>
              <a:ahLst/>
              <a:cxnLst/>
              <a:rect l="l" t="t" r="r" b="b"/>
              <a:pathLst>
                <a:path w="155096" h="1" fill="none" extrusionOk="0">
                  <a:moveTo>
                    <a:pt x="0" y="0"/>
                  </a:moveTo>
                  <a:lnTo>
                    <a:pt x="155096" y="0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9"/>
          <p:cNvGrpSpPr/>
          <p:nvPr/>
        </p:nvGrpSpPr>
        <p:grpSpPr>
          <a:xfrm flipH="1">
            <a:off x="-11050" y="4933681"/>
            <a:ext cx="2556425" cy="216400"/>
            <a:chOff x="6586559" y="4387325"/>
            <a:chExt cx="2556425" cy="216400"/>
          </a:xfrm>
        </p:grpSpPr>
        <p:sp>
          <p:nvSpPr>
            <p:cNvPr id="165" name="Google Shape;165;p9"/>
            <p:cNvSpPr/>
            <p:nvPr/>
          </p:nvSpPr>
          <p:spPr>
            <a:xfrm>
              <a:off x="6670259" y="4387325"/>
              <a:ext cx="2472725" cy="216400"/>
            </a:xfrm>
            <a:custGeom>
              <a:avLst/>
              <a:gdLst/>
              <a:ahLst/>
              <a:cxnLst/>
              <a:rect l="l" t="t" r="r" b="b"/>
              <a:pathLst>
                <a:path w="98909" h="8656" extrusionOk="0">
                  <a:moveTo>
                    <a:pt x="4356" y="1"/>
                  </a:moveTo>
                  <a:lnTo>
                    <a:pt x="0" y="8655"/>
                  </a:lnTo>
                  <a:lnTo>
                    <a:pt x="98909" y="8655"/>
                  </a:lnTo>
                  <a:lnTo>
                    <a:pt x="98909" y="1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6586559" y="4457700"/>
              <a:ext cx="2556425" cy="25"/>
            </a:xfrm>
            <a:custGeom>
              <a:avLst/>
              <a:gdLst/>
              <a:ahLst/>
              <a:cxnLst/>
              <a:rect l="l" t="t" r="r" b="b"/>
              <a:pathLst>
                <a:path w="102257" h="1" fill="none" extrusionOk="0">
                  <a:moveTo>
                    <a:pt x="102257" y="1"/>
                  </a:moveTo>
                  <a:lnTo>
                    <a:pt x="1" y="1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9"/>
          <p:cNvGrpSpPr/>
          <p:nvPr/>
        </p:nvGrpSpPr>
        <p:grpSpPr>
          <a:xfrm flipH="1">
            <a:off x="297687" y="539490"/>
            <a:ext cx="82490" cy="1001973"/>
            <a:chOff x="7173675" y="1384800"/>
            <a:chExt cx="73975" cy="898550"/>
          </a:xfrm>
        </p:grpSpPr>
        <p:sp>
          <p:nvSpPr>
            <p:cNvPr id="168" name="Google Shape;168;p9"/>
            <p:cNvSpPr/>
            <p:nvPr/>
          </p:nvSpPr>
          <p:spPr>
            <a:xfrm>
              <a:off x="7173675" y="138480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7173675" y="1502600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7173675" y="1619850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79"/>
                    <a:pt x="0" y="1490"/>
                  </a:cubicBezTo>
                  <a:cubicBezTo>
                    <a:pt x="0" y="2323"/>
                    <a:pt x="658" y="2980"/>
                    <a:pt x="1469" y="2980"/>
                  </a:cubicBezTo>
                  <a:cubicBezTo>
                    <a:pt x="2301" y="2980"/>
                    <a:pt x="2959" y="2323"/>
                    <a:pt x="2959" y="1490"/>
                  </a:cubicBezTo>
                  <a:cubicBezTo>
                    <a:pt x="2959" y="679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7173675" y="1738175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7173675" y="1855975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7173675" y="1973225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80"/>
                    <a:pt x="0" y="1490"/>
                  </a:cubicBezTo>
                  <a:cubicBezTo>
                    <a:pt x="0" y="2323"/>
                    <a:pt x="658" y="2981"/>
                    <a:pt x="1469" y="2981"/>
                  </a:cubicBezTo>
                  <a:cubicBezTo>
                    <a:pt x="2301" y="2981"/>
                    <a:pt x="2959" y="2323"/>
                    <a:pt x="2959" y="1490"/>
                  </a:cubicBezTo>
                  <a:cubicBezTo>
                    <a:pt x="2959" y="680"/>
                    <a:pt x="2301" y="22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7173675" y="20915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7173675" y="22093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4"/>
          <p:cNvSpPr txBox="1">
            <a:spLocks noGrp="1"/>
          </p:cNvSpPr>
          <p:nvPr>
            <p:ph type="title"/>
          </p:nvPr>
        </p:nvSpPr>
        <p:spPr>
          <a:xfrm>
            <a:off x="5221425" y="1784118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4"/>
          <p:cNvSpPr txBox="1">
            <a:spLocks noGrp="1"/>
          </p:cNvSpPr>
          <p:nvPr>
            <p:ph type="subTitle" idx="1"/>
          </p:nvPr>
        </p:nvSpPr>
        <p:spPr>
          <a:xfrm>
            <a:off x="5221425" y="2566616"/>
            <a:ext cx="32331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60" name="Google Shape;260;p14"/>
          <p:cNvGrpSpPr/>
          <p:nvPr/>
        </p:nvGrpSpPr>
        <p:grpSpPr>
          <a:xfrm flipH="1">
            <a:off x="5265584" y="-5956"/>
            <a:ext cx="3877400" cy="216375"/>
            <a:chOff x="-11050" y="-5956"/>
            <a:chExt cx="3877400" cy="216375"/>
          </a:xfrm>
        </p:grpSpPr>
        <p:sp>
          <p:nvSpPr>
            <p:cNvPr id="261" name="Google Shape;261;p14"/>
            <p:cNvSpPr/>
            <p:nvPr/>
          </p:nvSpPr>
          <p:spPr>
            <a:xfrm>
              <a:off x="-11050" y="-5956"/>
              <a:ext cx="3793725" cy="216375"/>
            </a:xfrm>
            <a:custGeom>
              <a:avLst/>
              <a:gdLst/>
              <a:ahLst/>
              <a:cxnLst/>
              <a:rect l="l" t="t" r="r" b="b"/>
              <a:pathLst>
                <a:path w="151749" h="8655" extrusionOk="0">
                  <a:moveTo>
                    <a:pt x="0" y="0"/>
                  </a:moveTo>
                  <a:lnTo>
                    <a:pt x="0" y="8654"/>
                  </a:lnTo>
                  <a:lnTo>
                    <a:pt x="147411" y="8654"/>
                  </a:lnTo>
                  <a:lnTo>
                    <a:pt x="151748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-11050" y="140494"/>
              <a:ext cx="3877400" cy="25"/>
            </a:xfrm>
            <a:custGeom>
              <a:avLst/>
              <a:gdLst/>
              <a:ahLst/>
              <a:cxnLst/>
              <a:rect l="l" t="t" r="r" b="b"/>
              <a:pathLst>
                <a:path w="155096" h="1" fill="none" extrusionOk="0">
                  <a:moveTo>
                    <a:pt x="0" y="0"/>
                  </a:moveTo>
                  <a:lnTo>
                    <a:pt x="155096" y="0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14"/>
          <p:cNvGrpSpPr/>
          <p:nvPr/>
        </p:nvGrpSpPr>
        <p:grpSpPr>
          <a:xfrm flipH="1">
            <a:off x="297687" y="539490"/>
            <a:ext cx="82490" cy="1001973"/>
            <a:chOff x="7173675" y="1384800"/>
            <a:chExt cx="73975" cy="898550"/>
          </a:xfrm>
        </p:grpSpPr>
        <p:sp>
          <p:nvSpPr>
            <p:cNvPr id="264" name="Google Shape;264;p14"/>
            <p:cNvSpPr/>
            <p:nvPr/>
          </p:nvSpPr>
          <p:spPr>
            <a:xfrm>
              <a:off x="7173675" y="138480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7173675" y="1502600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7173675" y="1619850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79"/>
                    <a:pt x="0" y="1490"/>
                  </a:cubicBezTo>
                  <a:cubicBezTo>
                    <a:pt x="0" y="2323"/>
                    <a:pt x="658" y="2980"/>
                    <a:pt x="1469" y="2980"/>
                  </a:cubicBezTo>
                  <a:cubicBezTo>
                    <a:pt x="2301" y="2980"/>
                    <a:pt x="2959" y="2323"/>
                    <a:pt x="2959" y="1490"/>
                  </a:cubicBezTo>
                  <a:cubicBezTo>
                    <a:pt x="2959" y="679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7173675" y="1738175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7173675" y="1855975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7173675" y="1973225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80"/>
                    <a:pt x="0" y="1490"/>
                  </a:cubicBezTo>
                  <a:cubicBezTo>
                    <a:pt x="0" y="2323"/>
                    <a:pt x="658" y="2981"/>
                    <a:pt x="1469" y="2981"/>
                  </a:cubicBezTo>
                  <a:cubicBezTo>
                    <a:pt x="2301" y="2981"/>
                    <a:pt x="2959" y="2323"/>
                    <a:pt x="2959" y="1490"/>
                  </a:cubicBezTo>
                  <a:cubicBezTo>
                    <a:pt x="2959" y="680"/>
                    <a:pt x="2301" y="22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7173675" y="20915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7173675" y="22093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272;p14"/>
          <p:cNvGrpSpPr/>
          <p:nvPr/>
        </p:nvGrpSpPr>
        <p:grpSpPr>
          <a:xfrm rot="5400000" flipH="1">
            <a:off x="8472147" y="1212177"/>
            <a:ext cx="666551" cy="184521"/>
            <a:chOff x="6639500" y="4097325"/>
            <a:chExt cx="597750" cy="165475"/>
          </a:xfrm>
        </p:grpSpPr>
        <p:sp>
          <p:nvSpPr>
            <p:cNvPr id="273" name="Google Shape;273;p14"/>
            <p:cNvSpPr/>
            <p:nvPr/>
          </p:nvSpPr>
          <p:spPr>
            <a:xfrm>
              <a:off x="6639500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09" y="6619"/>
                  </a:moveTo>
                  <a:lnTo>
                    <a:pt x="0" y="3310"/>
                  </a:lnTo>
                  <a:lnTo>
                    <a:pt x="3309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6724950" y="4097325"/>
              <a:ext cx="82775" cy="165475"/>
            </a:xfrm>
            <a:custGeom>
              <a:avLst/>
              <a:gdLst/>
              <a:ahLst/>
              <a:cxnLst/>
              <a:rect l="l" t="t" r="r" b="b"/>
              <a:pathLst>
                <a:path w="3311" h="6619" fill="none" extrusionOk="0">
                  <a:moveTo>
                    <a:pt x="3310" y="6619"/>
                  </a:moveTo>
                  <a:lnTo>
                    <a:pt x="1" y="3310"/>
                  </a:lnTo>
                  <a:lnTo>
                    <a:pt x="3310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6811525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10" y="6619"/>
                  </a:moveTo>
                  <a:lnTo>
                    <a:pt x="0" y="3310"/>
                  </a:lnTo>
                  <a:lnTo>
                    <a:pt x="3310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6897000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09" y="6619"/>
                  </a:moveTo>
                  <a:lnTo>
                    <a:pt x="0" y="3310"/>
                  </a:lnTo>
                  <a:lnTo>
                    <a:pt x="3309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6983000" y="4097325"/>
              <a:ext cx="82225" cy="165475"/>
            </a:xfrm>
            <a:custGeom>
              <a:avLst/>
              <a:gdLst/>
              <a:ahLst/>
              <a:cxnLst/>
              <a:rect l="l" t="t" r="r" b="b"/>
              <a:pathLst>
                <a:path w="3289" h="6619" fill="none" extrusionOk="0">
                  <a:moveTo>
                    <a:pt x="3288" y="6619"/>
                  </a:moveTo>
                  <a:lnTo>
                    <a:pt x="1" y="3310"/>
                  </a:lnTo>
                  <a:lnTo>
                    <a:pt x="3288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7069025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10" y="6619"/>
                  </a:moveTo>
                  <a:lnTo>
                    <a:pt x="1" y="3310"/>
                  </a:lnTo>
                  <a:lnTo>
                    <a:pt x="3310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7154500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09" y="6619"/>
                  </a:moveTo>
                  <a:lnTo>
                    <a:pt x="0" y="3310"/>
                  </a:lnTo>
                  <a:lnTo>
                    <a:pt x="3309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14"/>
          <p:cNvGrpSpPr/>
          <p:nvPr/>
        </p:nvGrpSpPr>
        <p:grpSpPr>
          <a:xfrm flipH="1">
            <a:off x="-11050" y="4933681"/>
            <a:ext cx="2556425" cy="216400"/>
            <a:chOff x="6586559" y="4387325"/>
            <a:chExt cx="2556425" cy="216400"/>
          </a:xfrm>
        </p:grpSpPr>
        <p:sp>
          <p:nvSpPr>
            <p:cNvPr id="281" name="Google Shape;281;p14"/>
            <p:cNvSpPr/>
            <p:nvPr/>
          </p:nvSpPr>
          <p:spPr>
            <a:xfrm>
              <a:off x="6670259" y="4387325"/>
              <a:ext cx="2472725" cy="216400"/>
            </a:xfrm>
            <a:custGeom>
              <a:avLst/>
              <a:gdLst/>
              <a:ahLst/>
              <a:cxnLst/>
              <a:rect l="l" t="t" r="r" b="b"/>
              <a:pathLst>
                <a:path w="98909" h="8656" extrusionOk="0">
                  <a:moveTo>
                    <a:pt x="4356" y="1"/>
                  </a:moveTo>
                  <a:lnTo>
                    <a:pt x="0" y="8655"/>
                  </a:lnTo>
                  <a:lnTo>
                    <a:pt x="98909" y="8655"/>
                  </a:lnTo>
                  <a:lnTo>
                    <a:pt x="98909" y="1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6586559" y="4457700"/>
              <a:ext cx="2556425" cy="25"/>
            </a:xfrm>
            <a:custGeom>
              <a:avLst/>
              <a:gdLst/>
              <a:ahLst/>
              <a:cxnLst/>
              <a:rect l="l" t="t" r="r" b="b"/>
              <a:pathLst>
                <a:path w="102257" h="1" fill="none" extrusionOk="0">
                  <a:moveTo>
                    <a:pt x="102257" y="1"/>
                  </a:moveTo>
                  <a:lnTo>
                    <a:pt x="1" y="1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p25"/>
          <p:cNvGrpSpPr/>
          <p:nvPr/>
        </p:nvGrpSpPr>
        <p:grpSpPr>
          <a:xfrm>
            <a:off x="-1636" y="1791"/>
            <a:ext cx="9145709" cy="5139251"/>
            <a:chOff x="-1636" y="1791"/>
            <a:chExt cx="9145709" cy="5139251"/>
          </a:xfrm>
        </p:grpSpPr>
        <p:grpSp>
          <p:nvGrpSpPr>
            <p:cNvPr id="561" name="Google Shape;561;p25"/>
            <p:cNvGrpSpPr/>
            <p:nvPr/>
          </p:nvGrpSpPr>
          <p:grpSpPr>
            <a:xfrm>
              <a:off x="-9" y="1791"/>
              <a:ext cx="9143737" cy="5139251"/>
              <a:chOff x="238125" y="1137822"/>
              <a:chExt cx="7122400" cy="3421378"/>
            </a:xfrm>
          </p:grpSpPr>
          <p:sp>
            <p:nvSpPr>
              <p:cNvPr id="562" name="Google Shape;562;p25"/>
              <p:cNvSpPr/>
              <p:nvPr/>
            </p:nvSpPr>
            <p:spPr>
              <a:xfrm>
                <a:off x="238125" y="1137822"/>
                <a:ext cx="7122400" cy="139175"/>
              </a:xfrm>
              <a:custGeom>
                <a:avLst/>
                <a:gdLst/>
                <a:ahLst/>
                <a:cxnLst/>
                <a:rect l="l" t="t" r="r" b="b"/>
                <a:pathLst>
                  <a:path w="284896" h="5567" extrusionOk="0">
                    <a:moveTo>
                      <a:pt x="0" y="0"/>
                    </a:moveTo>
                    <a:lnTo>
                      <a:pt x="0" y="5566"/>
                    </a:lnTo>
                    <a:lnTo>
                      <a:pt x="284895" y="5566"/>
                    </a:lnTo>
                    <a:lnTo>
                      <a:pt x="284895" y="0"/>
                    </a:lnTo>
                    <a:close/>
                  </a:path>
                </a:pathLst>
              </a:custGeom>
              <a:solidFill>
                <a:srgbClr val="1965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5"/>
              <p:cNvSpPr/>
              <p:nvPr/>
            </p:nvSpPr>
            <p:spPr>
              <a:xfrm>
                <a:off x="238125" y="4420575"/>
                <a:ext cx="71224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284896" h="5545" extrusionOk="0">
                    <a:moveTo>
                      <a:pt x="0" y="0"/>
                    </a:moveTo>
                    <a:lnTo>
                      <a:pt x="0" y="5545"/>
                    </a:lnTo>
                    <a:lnTo>
                      <a:pt x="284895" y="5545"/>
                    </a:lnTo>
                    <a:lnTo>
                      <a:pt x="284895" y="0"/>
                    </a:lnTo>
                    <a:close/>
                  </a:path>
                </a:pathLst>
              </a:custGeom>
              <a:solidFill>
                <a:srgbClr val="1965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25"/>
            <p:cNvSpPr/>
            <p:nvPr/>
          </p:nvSpPr>
          <p:spPr>
            <a:xfrm>
              <a:off x="0" y="138350"/>
              <a:ext cx="9144072" cy="25"/>
            </a:xfrm>
            <a:custGeom>
              <a:avLst/>
              <a:gdLst/>
              <a:ahLst/>
              <a:cxnLst/>
              <a:rect l="l" t="t" r="r" b="b"/>
              <a:pathLst>
                <a:path w="155096" h="1" fill="none" extrusionOk="0">
                  <a:moveTo>
                    <a:pt x="0" y="0"/>
                  </a:moveTo>
                  <a:lnTo>
                    <a:pt x="155096" y="0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-1636" y="5000463"/>
              <a:ext cx="9144077" cy="25"/>
            </a:xfrm>
            <a:custGeom>
              <a:avLst/>
              <a:gdLst/>
              <a:ahLst/>
              <a:cxnLst/>
              <a:rect l="l" t="t" r="r" b="b"/>
              <a:pathLst>
                <a:path w="102257" h="1" fill="none" extrusionOk="0">
                  <a:moveTo>
                    <a:pt x="102257" y="1"/>
                  </a:moveTo>
                  <a:lnTo>
                    <a:pt x="1" y="1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" name="Google Shape;566;p25"/>
          <p:cNvGrpSpPr/>
          <p:nvPr/>
        </p:nvGrpSpPr>
        <p:grpSpPr>
          <a:xfrm flipH="1">
            <a:off x="297687" y="539490"/>
            <a:ext cx="82490" cy="1001973"/>
            <a:chOff x="7173675" y="1384800"/>
            <a:chExt cx="73975" cy="898550"/>
          </a:xfrm>
        </p:grpSpPr>
        <p:sp>
          <p:nvSpPr>
            <p:cNvPr id="567" name="Google Shape;567;p25"/>
            <p:cNvSpPr/>
            <p:nvPr/>
          </p:nvSpPr>
          <p:spPr>
            <a:xfrm>
              <a:off x="7173675" y="138480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7173675" y="1502600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7173675" y="1619850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79"/>
                    <a:pt x="0" y="1490"/>
                  </a:cubicBezTo>
                  <a:cubicBezTo>
                    <a:pt x="0" y="2323"/>
                    <a:pt x="658" y="2980"/>
                    <a:pt x="1469" y="2980"/>
                  </a:cubicBezTo>
                  <a:cubicBezTo>
                    <a:pt x="2301" y="2980"/>
                    <a:pt x="2959" y="2323"/>
                    <a:pt x="2959" y="1490"/>
                  </a:cubicBezTo>
                  <a:cubicBezTo>
                    <a:pt x="2959" y="679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7173675" y="1738175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173675" y="1855975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173675" y="1973225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80"/>
                    <a:pt x="0" y="1490"/>
                  </a:cubicBezTo>
                  <a:cubicBezTo>
                    <a:pt x="0" y="2323"/>
                    <a:pt x="658" y="2981"/>
                    <a:pt x="1469" y="2981"/>
                  </a:cubicBezTo>
                  <a:cubicBezTo>
                    <a:pt x="2301" y="2981"/>
                    <a:pt x="2959" y="2323"/>
                    <a:pt x="2959" y="1490"/>
                  </a:cubicBezTo>
                  <a:cubicBezTo>
                    <a:pt x="2959" y="680"/>
                    <a:pt x="2301" y="22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7173675" y="20915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7173675" y="22093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25"/>
          <p:cNvGrpSpPr/>
          <p:nvPr/>
        </p:nvGrpSpPr>
        <p:grpSpPr>
          <a:xfrm flipH="1">
            <a:off x="8769878" y="3460344"/>
            <a:ext cx="81291" cy="986668"/>
            <a:chOff x="452325" y="2475625"/>
            <a:chExt cx="72900" cy="884825"/>
          </a:xfrm>
        </p:grpSpPr>
        <p:sp>
          <p:nvSpPr>
            <p:cNvPr id="576" name="Google Shape;576;p25"/>
            <p:cNvSpPr/>
            <p:nvPr/>
          </p:nvSpPr>
          <p:spPr>
            <a:xfrm>
              <a:off x="452325" y="24756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452325" y="25912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452325" y="27073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80"/>
                    <a:pt x="1" y="1469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69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5"/>
            <p:cNvSpPr/>
            <p:nvPr/>
          </p:nvSpPr>
          <p:spPr>
            <a:xfrm>
              <a:off x="452325" y="28235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5"/>
            <p:cNvSpPr/>
            <p:nvPr/>
          </p:nvSpPr>
          <p:spPr>
            <a:xfrm>
              <a:off x="452325" y="29391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5"/>
            <p:cNvSpPr/>
            <p:nvPr/>
          </p:nvSpPr>
          <p:spPr>
            <a:xfrm>
              <a:off x="452325" y="30558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5"/>
            <p:cNvSpPr/>
            <p:nvPr/>
          </p:nvSpPr>
          <p:spPr>
            <a:xfrm>
              <a:off x="452325" y="31714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5"/>
            <p:cNvSpPr/>
            <p:nvPr/>
          </p:nvSpPr>
          <p:spPr>
            <a:xfrm>
              <a:off x="452325" y="32875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p26"/>
          <p:cNvGrpSpPr/>
          <p:nvPr/>
        </p:nvGrpSpPr>
        <p:grpSpPr>
          <a:xfrm>
            <a:off x="0" y="4933075"/>
            <a:ext cx="3481017" cy="210425"/>
            <a:chOff x="0" y="4933075"/>
            <a:chExt cx="3481017" cy="210425"/>
          </a:xfrm>
        </p:grpSpPr>
        <p:sp>
          <p:nvSpPr>
            <p:cNvPr id="586" name="Google Shape;586;p26"/>
            <p:cNvSpPr/>
            <p:nvPr/>
          </p:nvSpPr>
          <p:spPr>
            <a:xfrm>
              <a:off x="0" y="4933075"/>
              <a:ext cx="3399682" cy="210425"/>
            </a:xfrm>
            <a:custGeom>
              <a:avLst/>
              <a:gdLst/>
              <a:ahLst/>
              <a:cxnLst/>
              <a:rect l="l" t="t" r="r" b="b"/>
              <a:pathLst>
                <a:path w="111979" h="6931" extrusionOk="0">
                  <a:moveTo>
                    <a:pt x="0" y="1"/>
                  </a:moveTo>
                  <a:lnTo>
                    <a:pt x="0" y="6930"/>
                  </a:lnTo>
                  <a:lnTo>
                    <a:pt x="108502" y="6930"/>
                  </a:lnTo>
                  <a:lnTo>
                    <a:pt x="111978" y="1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6"/>
            <p:cNvSpPr/>
            <p:nvPr/>
          </p:nvSpPr>
          <p:spPr>
            <a:xfrm>
              <a:off x="0" y="5075158"/>
              <a:ext cx="3481017" cy="30"/>
            </a:xfrm>
            <a:custGeom>
              <a:avLst/>
              <a:gdLst/>
              <a:ahLst/>
              <a:cxnLst/>
              <a:rect l="l" t="t" r="r" b="b"/>
              <a:pathLst>
                <a:path w="114658" h="1" fill="none" extrusionOk="0">
                  <a:moveTo>
                    <a:pt x="0" y="0"/>
                  </a:moveTo>
                  <a:lnTo>
                    <a:pt x="114657" y="0"/>
                  </a:lnTo>
                </a:path>
              </a:pathLst>
            </a:custGeom>
            <a:noFill/>
            <a:ln w="7450" cap="flat" cmpd="sng">
              <a:solidFill>
                <a:srgbClr val="FFF6E7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26"/>
          <p:cNvGrpSpPr/>
          <p:nvPr/>
        </p:nvGrpSpPr>
        <p:grpSpPr>
          <a:xfrm>
            <a:off x="8346936" y="2201"/>
            <a:ext cx="796862" cy="208219"/>
            <a:chOff x="8346936" y="2201"/>
            <a:chExt cx="796862" cy="208219"/>
          </a:xfrm>
        </p:grpSpPr>
        <p:sp>
          <p:nvSpPr>
            <p:cNvPr id="589" name="Google Shape;589;p26"/>
            <p:cNvSpPr/>
            <p:nvPr/>
          </p:nvSpPr>
          <p:spPr>
            <a:xfrm>
              <a:off x="8360049" y="2201"/>
              <a:ext cx="783747" cy="208219"/>
            </a:xfrm>
            <a:custGeom>
              <a:avLst/>
              <a:gdLst/>
              <a:ahLst/>
              <a:cxnLst/>
              <a:rect l="l" t="t" r="r" b="b"/>
              <a:pathLst>
                <a:path w="27790" h="7383" extrusionOk="0">
                  <a:moveTo>
                    <a:pt x="3810" y="0"/>
                  </a:moveTo>
                  <a:lnTo>
                    <a:pt x="0" y="7382"/>
                  </a:lnTo>
                  <a:lnTo>
                    <a:pt x="27789" y="7382"/>
                  </a:lnTo>
                  <a:lnTo>
                    <a:pt x="27789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6"/>
            <p:cNvSpPr/>
            <p:nvPr/>
          </p:nvSpPr>
          <p:spPr>
            <a:xfrm>
              <a:off x="8346936" y="149280"/>
              <a:ext cx="796862" cy="28"/>
            </a:xfrm>
            <a:custGeom>
              <a:avLst/>
              <a:gdLst/>
              <a:ahLst/>
              <a:cxnLst/>
              <a:rect l="l" t="t" r="r" b="b"/>
              <a:pathLst>
                <a:path w="28255" h="1" fill="none" extrusionOk="0">
                  <a:moveTo>
                    <a:pt x="28254" y="0"/>
                  </a:moveTo>
                  <a:lnTo>
                    <a:pt x="1" y="0"/>
                  </a:lnTo>
                </a:path>
              </a:pathLst>
            </a:custGeom>
            <a:noFill/>
            <a:ln w="7450" cap="flat" cmpd="sng">
              <a:solidFill>
                <a:srgbClr val="FFF6E7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26"/>
          <p:cNvGrpSpPr/>
          <p:nvPr/>
        </p:nvGrpSpPr>
        <p:grpSpPr>
          <a:xfrm>
            <a:off x="8764168" y="539490"/>
            <a:ext cx="82490" cy="1001973"/>
            <a:chOff x="7173675" y="1384800"/>
            <a:chExt cx="73975" cy="898550"/>
          </a:xfrm>
        </p:grpSpPr>
        <p:sp>
          <p:nvSpPr>
            <p:cNvPr id="592" name="Google Shape;592;p26"/>
            <p:cNvSpPr/>
            <p:nvPr/>
          </p:nvSpPr>
          <p:spPr>
            <a:xfrm>
              <a:off x="7173675" y="138480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6"/>
            <p:cNvSpPr/>
            <p:nvPr/>
          </p:nvSpPr>
          <p:spPr>
            <a:xfrm>
              <a:off x="7173675" y="1502600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6"/>
            <p:cNvSpPr/>
            <p:nvPr/>
          </p:nvSpPr>
          <p:spPr>
            <a:xfrm>
              <a:off x="7173675" y="1619850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79"/>
                    <a:pt x="0" y="1490"/>
                  </a:cubicBezTo>
                  <a:cubicBezTo>
                    <a:pt x="0" y="2323"/>
                    <a:pt x="658" y="2980"/>
                    <a:pt x="1469" y="2980"/>
                  </a:cubicBezTo>
                  <a:cubicBezTo>
                    <a:pt x="2301" y="2980"/>
                    <a:pt x="2959" y="2323"/>
                    <a:pt x="2959" y="1490"/>
                  </a:cubicBezTo>
                  <a:cubicBezTo>
                    <a:pt x="2959" y="679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6"/>
            <p:cNvSpPr/>
            <p:nvPr/>
          </p:nvSpPr>
          <p:spPr>
            <a:xfrm>
              <a:off x="7173675" y="1738175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6"/>
            <p:cNvSpPr/>
            <p:nvPr/>
          </p:nvSpPr>
          <p:spPr>
            <a:xfrm>
              <a:off x="7173675" y="1855975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6"/>
            <p:cNvSpPr/>
            <p:nvPr/>
          </p:nvSpPr>
          <p:spPr>
            <a:xfrm>
              <a:off x="7173675" y="1973225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80"/>
                    <a:pt x="0" y="1490"/>
                  </a:cubicBezTo>
                  <a:cubicBezTo>
                    <a:pt x="0" y="2323"/>
                    <a:pt x="658" y="2981"/>
                    <a:pt x="1469" y="2981"/>
                  </a:cubicBezTo>
                  <a:cubicBezTo>
                    <a:pt x="2301" y="2981"/>
                    <a:pt x="2959" y="2323"/>
                    <a:pt x="2959" y="1490"/>
                  </a:cubicBezTo>
                  <a:cubicBezTo>
                    <a:pt x="2959" y="680"/>
                    <a:pt x="2301" y="22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6"/>
            <p:cNvSpPr/>
            <p:nvPr/>
          </p:nvSpPr>
          <p:spPr>
            <a:xfrm>
              <a:off x="7173675" y="20915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6"/>
            <p:cNvSpPr/>
            <p:nvPr/>
          </p:nvSpPr>
          <p:spPr>
            <a:xfrm>
              <a:off x="7173675" y="22093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7CAB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ata"/>
              <a:buNone/>
              <a:defRPr sz="3000" b="1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6" r:id="rId5"/>
    <p:sldLayoutId id="2147483658" r:id="rId6"/>
    <p:sldLayoutId id="2147483660" r:id="rId7"/>
    <p:sldLayoutId id="2147483671" r:id="rId8"/>
    <p:sldLayoutId id="2147483672" r:id="rId9"/>
    <p:sldLayoutId id="2147483673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1"/>
          <p:cNvSpPr/>
          <p:nvPr/>
        </p:nvSpPr>
        <p:spPr>
          <a:xfrm>
            <a:off x="974253" y="3231533"/>
            <a:ext cx="4221905" cy="438288"/>
          </a:xfrm>
          <a:custGeom>
            <a:avLst/>
            <a:gdLst/>
            <a:ahLst/>
            <a:cxnLst/>
            <a:rect l="l" t="t" r="r" b="b"/>
            <a:pathLst>
              <a:path w="84417" h="8764" extrusionOk="0">
                <a:moveTo>
                  <a:pt x="1858" y="0"/>
                </a:moveTo>
                <a:lnTo>
                  <a:pt x="1" y="8763"/>
                </a:lnTo>
                <a:lnTo>
                  <a:pt x="82535" y="8763"/>
                </a:lnTo>
                <a:lnTo>
                  <a:pt x="84416" y="0"/>
                </a:lnTo>
                <a:close/>
              </a:path>
            </a:pathLst>
          </a:custGeom>
          <a:solidFill>
            <a:srgbClr val="1965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1"/>
          <p:cNvSpPr txBox="1">
            <a:spLocks noGrp="1"/>
          </p:cNvSpPr>
          <p:nvPr>
            <p:ph type="ctrTitle"/>
          </p:nvPr>
        </p:nvSpPr>
        <p:spPr>
          <a:xfrm>
            <a:off x="724925" y="1323030"/>
            <a:ext cx="5230500" cy="1407356"/>
          </a:xfrm>
          <a:prstGeom prst="rect">
            <a:avLst/>
          </a:prstGeom>
          <a:solidFill>
            <a:srgbClr val="DFB99F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8000" b="0" dirty="0" smtClean="0">
                <a:solidFill>
                  <a:schemeClr val="bg1"/>
                </a:solidFill>
              </a:rPr>
              <a:t>FIT</a:t>
            </a:r>
            <a:r>
              <a:rPr lang="sl-SI" sz="8000" b="0" dirty="0" smtClean="0">
                <a:solidFill>
                  <a:srgbClr val="19657C"/>
                </a:solidFill>
              </a:rPr>
              <a:t>SPOT</a:t>
            </a:r>
            <a:endParaRPr sz="3600" b="0" dirty="0">
              <a:solidFill>
                <a:srgbClr val="19657C"/>
              </a:solidFill>
            </a:endParaRPr>
          </a:p>
        </p:txBody>
      </p:sp>
      <p:sp>
        <p:nvSpPr>
          <p:cNvPr id="636" name="Google Shape;636;p31"/>
          <p:cNvSpPr txBox="1">
            <a:spLocks noGrp="1"/>
          </p:cNvSpPr>
          <p:nvPr>
            <p:ph type="subTitle" idx="1"/>
          </p:nvPr>
        </p:nvSpPr>
        <p:spPr>
          <a:xfrm>
            <a:off x="1050453" y="3247556"/>
            <a:ext cx="41712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smtClean="0"/>
              <a:t>Train in peace</a:t>
            </a:r>
            <a:endParaRPr dirty="0"/>
          </a:p>
        </p:txBody>
      </p:sp>
      <p:grpSp>
        <p:nvGrpSpPr>
          <p:cNvPr id="637" name="Google Shape;637;p31"/>
          <p:cNvGrpSpPr/>
          <p:nvPr/>
        </p:nvGrpSpPr>
        <p:grpSpPr>
          <a:xfrm>
            <a:off x="6031625" y="2730386"/>
            <a:ext cx="2944578" cy="2031213"/>
            <a:chOff x="451225" y="1560100"/>
            <a:chExt cx="3866400" cy="2667100"/>
          </a:xfrm>
        </p:grpSpPr>
        <p:sp>
          <p:nvSpPr>
            <p:cNvPr id="638" name="Google Shape;638;p31"/>
            <p:cNvSpPr/>
            <p:nvPr/>
          </p:nvSpPr>
          <p:spPr>
            <a:xfrm>
              <a:off x="2216500" y="1560100"/>
              <a:ext cx="485750" cy="329925"/>
            </a:xfrm>
            <a:custGeom>
              <a:avLst/>
              <a:gdLst/>
              <a:ahLst/>
              <a:cxnLst/>
              <a:rect l="l" t="t" r="r" b="b"/>
              <a:pathLst>
                <a:path w="19430" h="13197" extrusionOk="0">
                  <a:moveTo>
                    <a:pt x="16644" y="0"/>
                  </a:moveTo>
                  <a:cubicBezTo>
                    <a:pt x="16107" y="0"/>
                    <a:pt x="15418" y="313"/>
                    <a:pt x="14683" y="1009"/>
                  </a:cubicBezTo>
                  <a:lnTo>
                    <a:pt x="13763" y="1930"/>
                  </a:lnTo>
                  <a:cubicBezTo>
                    <a:pt x="13763" y="1930"/>
                    <a:pt x="11719" y="1063"/>
                    <a:pt x="8917" y="1063"/>
                  </a:cubicBezTo>
                  <a:cubicBezTo>
                    <a:pt x="7563" y="1063"/>
                    <a:pt x="6033" y="1265"/>
                    <a:pt x="4471" y="1864"/>
                  </a:cubicBezTo>
                  <a:cubicBezTo>
                    <a:pt x="4618" y="1149"/>
                    <a:pt x="4498" y="777"/>
                    <a:pt x="4294" y="777"/>
                  </a:cubicBezTo>
                  <a:cubicBezTo>
                    <a:pt x="4074" y="777"/>
                    <a:pt x="3755" y="1215"/>
                    <a:pt x="3572" y="2127"/>
                  </a:cubicBezTo>
                  <a:cubicBezTo>
                    <a:pt x="1381" y="2215"/>
                    <a:pt x="0" y="2478"/>
                    <a:pt x="2038" y="3332"/>
                  </a:cubicBezTo>
                  <a:cubicBezTo>
                    <a:pt x="1797" y="5305"/>
                    <a:pt x="1030" y="8373"/>
                    <a:pt x="2498" y="12164"/>
                  </a:cubicBezTo>
                  <a:cubicBezTo>
                    <a:pt x="4920" y="12952"/>
                    <a:pt x="7311" y="13197"/>
                    <a:pt x="9347" y="13197"/>
                  </a:cubicBezTo>
                  <a:cubicBezTo>
                    <a:pt x="12690" y="13197"/>
                    <a:pt x="15078" y="12537"/>
                    <a:pt x="15078" y="12537"/>
                  </a:cubicBezTo>
                  <a:cubicBezTo>
                    <a:pt x="15078" y="12537"/>
                    <a:pt x="16415" y="10148"/>
                    <a:pt x="16415" y="7277"/>
                  </a:cubicBezTo>
                  <a:cubicBezTo>
                    <a:pt x="16415" y="7277"/>
                    <a:pt x="16458" y="7288"/>
                    <a:pt x="16545" y="7288"/>
                  </a:cubicBezTo>
                  <a:cubicBezTo>
                    <a:pt x="16798" y="7288"/>
                    <a:pt x="17417" y="7191"/>
                    <a:pt x="18365" y="6422"/>
                  </a:cubicBezTo>
                  <a:cubicBezTo>
                    <a:pt x="19429" y="5582"/>
                    <a:pt x="18918" y="4328"/>
                    <a:pt x="17334" y="4328"/>
                  </a:cubicBezTo>
                  <a:cubicBezTo>
                    <a:pt x="17059" y="4328"/>
                    <a:pt x="16752" y="4366"/>
                    <a:pt x="16415" y="4450"/>
                  </a:cubicBezTo>
                  <a:cubicBezTo>
                    <a:pt x="18348" y="1805"/>
                    <a:pt x="17934" y="0"/>
                    <a:pt x="16644" y="0"/>
                  </a:cubicBezTo>
                  <a:close/>
                </a:path>
              </a:pathLst>
            </a:custGeom>
            <a:solidFill>
              <a:srgbClr val="280F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2328250" y="1560900"/>
              <a:ext cx="374750" cy="320300"/>
            </a:xfrm>
            <a:custGeom>
              <a:avLst/>
              <a:gdLst/>
              <a:ahLst/>
              <a:cxnLst/>
              <a:rect l="l" t="t" r="r" b="b"/>
              <a:pathLst>
                <a:path w="14990" h="12812" extrusionOk="0">
                  <a:moveTo>
                    <a:pt x="12172" y="0"/>
                  </a:moveTo>
                  <a:cubicBezTo>
                    <a:pt x="11635" y="0"/>
                    <a:pt x="10947" y="311"/>
                    <a:pt x="10213" y="999"/>
                  </a:cubicBezTo>
                  <a:lnTo>
                    <a:pt x="9293" y="1942"/>
                  </a:lnTo>
                  <a:cubicBezTo>
                    <a:pt x="9293" y="1942"/>
                    <a:pt x="7234" y="1058"/>
                    <a:pt x="4415" y="1058"/>
                  </a:cubicBezTo>
                  <a:cubicBezTo>
                    <a:pt x="3070" y="1058"/>
                    <a:pt x="1551" y="1259"/>
                    <a:pt x="1" y="1854"/>
                  </a:cubicBezTo>
                  <a:cubicBezTo>
                    <a:pt x="1" y="1854"/>
                    <a:pt x="39" y="1853"/>
                    <a:pt x="109" y="1853"/>
                  </a:cubicBezTo>
                  <a:cubicBezTo>
                    <a:pt x="973" y="1853"/>
                    <a:pt x="6745" y="1928"/>
                    <a:pt x="8022" y="3914"/>
                  </a:cubicBezTo>
                  <a:cubicBezTo>
                    <a:pt x="8899" y="3066"/>
                    <a:pt x="9703" y="2625"/>
                    <a:pt x="10197" y="2625"/>
                  </a:cubicBezTo>
                  <a:cubicBezTo>
                    <a:pt x="10815" y="2625"/>
                    <a:pt x="10950" y="3311"/>
                    <a:pt x="10147" y="4747"/>
                  </a:cubicBezTo>
                  <a:cubicBezTo>
                    <a:pt x="10175" y="4745"/>
                    <a:pt x="10202" y="4745"/>
                    <a:pt x="10227" y="4745"/>
                  </a:cubicBezTo>
                  <a:cubicBezTo>
                    <a:pt x="11365" y="4745"/>
                    <a:pt x="10143" y="6167"/>
                    <a:pt x="7956" y="6982"/>
                  </a:cubicBezTo>
                  <a:cubicBezTo>
                    <a:pt x="6049" y="7661"/>
                    <a:pt x="8460" y="11584"/>
                    <a:pt x="9293" y="12811"/>
                  </a:cubicBezTo>
                  <a:cubicBezTo>
                    <a:pt x="10147" y="12680"/>
                    <a:pt x="10608" y="12527"/>
                    <a:pt x="10608" y="12527"/>
                  </a:cubicBezTo>
                  <a:cubicBezTo>
                    <a:pt x="10608" y="12527"/>
                    <a:pt x="11923" y="10160"/>
                    <a:pt x="11923" y="7311"/>
                  </a:cubicBezTo>
                  <a:cubicBezTo>
                    <a:pt x="11923" y="7311"/>
                    <a:pt x="11960" y="7319"/>
                    <a:pt x="12032" y="7319"/>
                  </a:cubicBezTo>
                  <a:cubicBezTo>
                    <a:pt x="12272" y="7319"/>
                    <a:pt x="12899" y="7229"/>
                    <a:pt x="13873" y="6456"/>
                  </a:cubicBezTo>
                  <a:cubicBezTo>
                    <a:pt x="14990" y="5600"/>
                    <a:pt x="14463" y="4333"/>
                    <a:pt x="12882" y="4333"/>
                  </a:cubicBezTo>
                  <a:cubicBezTo>
                    <a:pt x="12602" y="4333"/>
                    <a:pt x="12288" y="4373"/>
                    <a:pt x="11945" y="4462"/>
                  </a:cubicBezTo>
                  <a:cubicBezTo>
                    <a:pt x="13880" y="1799"/>
                    <a:pt x="13464" y="0"/>
                    <a:pt x="12172" y="0"/>
                  </a:cubicBezTo>
                  <a:close/>
                </a:path>
              </a:pathLst>
            </a:custGeom>
            <a:solidFill>
              <a:srgbClr val="B7B7B7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52050" y="3409750"/>
              <a:ext cx="109600" cy="93150"/>
            </a:xfrm>
            <a:custGeom>
              <a:avLst/>
              <a:gdLst/>
              <a:ahLst/>
              <a:cxnLst/>
              <a:rect l="l" t="t" r="r" b="b"/>
              <a:pathLst>
                <a:path w="4384" h="3726" extrusionOk="0">
                  <a:moveTo>
                    <a:pt x="2565" y="0"/>
                  </a:moveTo>
                  <a:cubicBezTo>
                    <a:pt x="2565" y="0"/>
                    <a:pt x="1" y="504"/>
                    <a:pt x="395" y="3726"/>
                  </a:cubicBezTo>
                  <a:lnTo>
                    <a:pt x="4384" y="3397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2117875" y="3409750"/>
              <a:ext cx="109600" cy="93150"/>
            </a:xfrm>
            <a:custGeom>
              <a:avLst/>
              <a:gdLst/>
              <a:ahLst/>
              <a:cxnLst/>
              <a:rect l="l" t="t" r="r" b="b"/>
              <a:pathLst>
                <a:path w="4384" h="3726" extrusionOk="0">
                  <a:moveTo>
                    <a:pt x="1841" y="0"/>
                  </a:moveTo>
                  <a:lnTo>
                    <a:pt x="0" y="3397"/>
                  </a:lnTo>
                  <a:lnTo>
                    <a:pt x="4011" y="3726"/>
                  </a:lnTo>
                  <a:cubicBezTo>
                    <a:pt x="4383" y="504"/>
                    <a:pt x="1841" y="0"/>
                    <a:pt x="1841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1194700" y="4080900"/>
              <a:ext cx="2505475" cy="63025"/>
            </a:xfrm>
            <a:custGeom>
              <a:avLst/>
              <a:gdLst/>
              <a:ahLst/>
              <a:cxnLst/>
              <a:rect l="l" t="t" r="r" b="b"/>
              <a:pathLst>
                <a:path w="100219" h="2521" extrusionOk="0">
                  <a:moveTo>
                    <a:pt x="50120" y="0"/>
                  </a:moveTo>
                  <a:cubicBezTo>
                    <a:pt x="22442" y="0"/>
                    <a:pt x="1" y="548"/>
                    <a:pt x="1" y="1249"/>
                  </a:cubicBezTo>
                  <a:cubicBezTo>
                    <a:pt x="1" y="1951"/>
                    <a:pt x="22442" y="2520"/>
                    <a:pt x="50120" y="2520"/>
                  </a:cubicBezTo>
                  <a:cubicBezTo>
                    <a:pt x="77777" y="2520"/>
                    <a:pt x="100218" y="1973"/>
                    <a:pt x="100218" y="1249"/>
                  </a:cubicBezTo>
                  <a:cubicBezTo>
                    <a:pt x="100218" y="570"/>
                    <a:pt x="77799" y="0"/>
                    <a:pt x="50120" y="0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1396325" y="2880500"/>
              <a:ext cx="1045375" cy="1064550"/>
            </a:xfrm>
            <a:custGeom>
              <a:avLst/>
              <a:gdLst/>
              <a:ahLst/>
              <a:cxnLst/>
              <a:rect l="l" t="t" r="r" b="b"/>
              <a:pathLst>
                <a:path w="41815" h="42582" extrusionOk="0">
                  <a:moveTo>
                    <a:pt x="41814" y="0"/>
                  </a:moveTo>
                  <a:lnTo>
                    <a:pt x="30616" y="921"/>
                  </a:lnTo>
                  <a:lnTo>
                    <a:pt x="28643" y="3857"/>
                  </a:lnTo>
                  <a:cubicBezTo>
                    <a:pt x="28643" y="3857"/>
                    <a:pt x="8109" y="6356"/>
                    <a:pt x="4055" y="8810"/>
                  </a:cubicBezTo>
                  <a:cubicBezTo>
                    <a:pt x="0" y="11309"/>
                    <a:pt x="5479" y="42581"/>
                    <a:pt x="5479" y="42581"/>
                  </a:cubicBezTo>
                  <a:lnTo>
                    <a:pt x="18212" y="42581"/>
                  </a:lnTo>
                  <a:lnTo>
                    <a:pt x="15078" y="20535"/>
                  </a:lnTo>
                  <a:cubicBezTo>
                    <a:pt x="15078" y="20535"/>
                    <a:pt x="35349" y="19877"/>
                    <a:pt x="41814" y="17335"/>
                  </a:cubicBezTo>
                  <a:lnTo>
                    <a:pt x="41814" y="0"/>
                  </a:ln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1769975" y="2880500"/>
              <a:ext cx="671175" cy="511200"/>
            </a:xfrm>
            <a:custGeom>
              <a:avLst/>
              <a:gdLst/>
              <a:ahLst/>
              <a:cxnLst/>
              <a:rect l="l" t="t" r="r" b="b"/>
              <a:pathLst>
                <a:path w="26847" h="20448" extrusionOk="0">
                  <a:moveTo>
                    <a:pt x="26846" y="0"/>
                  </a:moveTo>
                  <a:lnTo>
                    <a:pt x="15670" y="921"/>
                  </a:lnTo>
                  <a:lnTo>
                    <a:pt x="13697" y="3857"/>
                  </a:lnTo>
                  <a:cubicBezTo>
                    <a:pt x="13697" y="3857"/>
                    <a:pt x="6663" y="4712"/>
                    <a:pt x="0" y="5896"/>
                  </a:cubicBezTo>
                  <a:cubicBezTo>
                    <a:pt x="2104" y="11528"/>
                    <a:pt x="2389" y="17839"/>
                    <a:pt x="2389" y="20447"/>
                  </a:cubicBezTo>
                  <a:cubicBezTo>
                    <a:pt x="7890" y="20184"/>
                    <a:pt x="21740" y="19351"/>
                    <a:pt x="26846" y="17335"/>
                  </a:cubicBezTo>
                  <a:lnTo>
                    <a:pt x="268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1458775" y="3050350"/>
              <a:ext cx="212600" cy="247650"/>
            </a:xfrm>
            <a:custGeom>
              <a:avLst/>
              <a:gdLst/>
              <a:ahLst/>
              <a:cxnLst/>
              <a:rect l="l" t="t" r="r" b="b"/>
              <a:pathLst>
                <a:path w="8504" h="9906" extrusionOk="0">
                  <a:moveTo>
                    <a:pt x="8022" y="0"/>
                  </a:moveTo>
                  <a:cubicBezTo>
                    <a:pt x="5085" y="614"/>
                    <a:pt x="2674" y="1337"/>
                    <a:pt x="1535" y="2016"/>
                  </a:cubicBezTo>
                  <a:cubicBezTo>
                    <a:pt x="373" y="2718"/>
                    <a:pt x="1" y="5808"/>
                    <a:pt x="23" y="9796"/>
                  </a:cubicBezTo>
                  <a:cubicBezTo>
                    <a:pt x="439" y="9884"/>
                    <a:pt x="812" y="9906"/>
                    <a:pt x="1228" y="9906"/>
                  </a:cubicBezTo>
                  <a:cubicBezTo>
                    <a:pt x="5260" y="9906"/>
                    <a:pt x="8504" y="6640"/>
                    <a:pt x="8504" y="2630"/>
                  </a:cubicBezTo>
                  <a:cubicBezTo>
                    <a:pt x="8504" y="1688"/>
                    <a:pt x="8328" y="811"/>
                    <a:pt x="8022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1763400" y="3313875"/>
              <a:ext cx="9325" cy="80000"/>
            </a:xfrm>
            <a:custGeom>
              <a:avLst/>
              <a:gdLst/>
              <a:ahLst/>
              <a:cxnLst/>
              <a:rect l="l" t="t" r="r" b="b"/>
              <a:pathLst>
                <a:path w="373" h="3200" fill="none" extrusionOk="0">
                  <a:moveTo>
                    <a:pt x="373" y="3200"/>
                  </a:moveTo>
                  <a:lnTo>
                    <a:pt x="0" y="0"/>
                  </a:lnTo>
                </a:path>
              </a:pathLst>
            </a:custGeom>
            <a:noFill/>
            <a:ln w="4925" cap="flat" cmpd="sng">
              <a:solidFill>
                <a:srgbClr val="56221C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1505900" y="3773525"/>
              <a:ext cx="344625" cy="171525"/>
            </a:xfrm>
            <a:custGeom>
              <a:avLst/>
              <a:gdLst/>
              <a:ahLst/>
              <a:cxnLst/>
              <a:rect l="l" t="t" r="r" b="b"/>
              <a:pathLst>
                <a:path w="13785" h="6861" extrusionOk="0">
                  <a:moveTo>
                    <a:pt x="0" y="1"/>
                  </a:moveTo>
                  <a:cubicBezTo>
                    <a:pt x="570" y="4011"/>
                    <a:pt x="1074" y="6860"/>
                    <a:pt x="1074" y="6860"/>
                  </a:cubicBezTo>
                  <a:lnTo>
                    <a:pt x="13785" y="6860"/>
                  </a:lnTo>
                  <a:lnTo>
                    <a:pt x="12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1508625" y="3796550"/>
              <a:ext cx="325475" cy="30700"/>
            </a:xfrm>
            <a:custGeom>
              <a:avLst/>
              <a:gdLst/>
              <a:ahLst/>
              <a:cxnLst/>
              <a:rect l="l" t="t" r="r" b="b"/>
              <a:pathLst>
                <a:path w="13019" h="1228" extrusionOk="0">
                  <a:moveTo>
                    <a:pt x="1" y="0"/>
                  </a:moveTo>
                  <a:cubicBezTo>
                    <a:pt x="89" y="439"/>
                    <a:pt x="132" y="855"/>
                    <a:pt x="198" y="1228"/>
                  </a:cubicBezTo>
                  <a:lnTo>
                    <a:pt x="13018" y="1228"/>
                  </a:lnTo>
                  <a:lnTo>
                    <a:pt x="12821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2364425" y="2880500"/>
              <a:ext cx="76725" cy="343550"/>
            </a:xfrm>
            <a:custGeom>
              <a:avLst/>
              <a:gdLst/>
              <a:ahLst/>
              <a:cxnLst/>
              <a:rect l="l" t="t" r="r" b="b"/>
              <a:pathLst>
                <a:path w="3069" h="13742" extrusionOk="0">
                  <a:moveTo>
                    <a:pt x="3046" y="0"/>
                  </a:moveTo>
                  <a:lnTo>
                    <a:pt x="0" y="241"/>
                  </a:lnTo>
                  <a:cubicBezTo>
                    <a:pt x="110" y="1819"/>
                    <a:pt x="789" y="10147"/>
                    <a:pt x="3024" y="13653"/>
                  </a:cubicBezTo>
                  <a:cubicBezTo>
                    <a:pt x="3046" y="13697"/>
                    <a:pt x="3046" y="13719"/>
                    <a:pt x="3068" y="13741"/>
                  </a:cubicBezTo>
                  <a:cubicBezTo>
                    <a:pt x="3068" y="1491"/>
                    <a:pt x="3068" y="0"/>
                    <a:pt x="3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1825850" y="3221825"/>
              <a:ext cx="614200" cy="70700"/>
            </a:xfrm>
            <a:custGeom>
              <a:avLst/>
              <a:gdLst/>
              <a:ahLst/>
              <a:cxnLst/>
              <a:rect l="l" t="t" r="r" b="b"/>
              <a:pathLst>
                <a:path w="24568" h="2828" fill="none" extrusionOk="0">
                  <a:moveTo>
                    <a:pt x="24567" y="0"/>
                  </a:moveTo>
                  <a:cubicBezTo>
                    <a:pt x="24567" y="0"/>
                    <a:pt x="8986" y="2740"/>
                    <a:pt x="1" y="2828"/>
                  </a:cubicBezTo>
                </a:path>
              </a:pathLst>
            </a:custGeom>
            <a:noFill/>
            <a:ln w="5475" cap="flat" cmpd="sng">
              <a:solidFill>
                <a:srgbClr val="0C3C4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970075" y="3467825"/>
              <a:ext cx="1471075" cy="61925"/>
            </a:xfrm>
            <a:custGeom>
              <a:avLst/>
              <a:gdLst/>
              <a:ahLst/>
              <a:cxnLst/>
              <a:rect l="l" t="t" r="r" b="b"/>
              <a:pathLst>
                <a:path w="58843" h="2477" extrusionOk="0">
                  <a:moveTo>
                    <a:pt x="1250" y="0"/>
                  </a:moveTo>
                  <a:cubicBezTo>
                    <a:pt x="548" y="0"/>
                    <a:pt x="0" y="548"/>
                    <a:pt x="0" y="1228"/>
                  </a:cubicBezTo>
                  <a:cubicBezTo>
                    <a:pt x="0" y="1929"/>
                    <a:pt x="548" y="2477"/>
                    <a:pt x="1250" y="2477"/>
                  </a:cubicBezTo>
                  <a:lnTo>
                    <a:pt x="58842" y="2477"/>
                  </a:lnTo>
                  <a:lnTo>
                    <a:pt x="588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1086775" y="3448650"/>
              <a:ext cx="63575" cy="101375"/>
            </a:xfrm>
            <a:custGeom>
              <a:avLst/>
              <a:gdLst/>
              <a:ahLst/>
              <a:cxnLst/>
              <a:rect l="l" t="t" r="r" b="b"/>
              <a:pathLst>
                <a:path w="2543" h="4055" extrusionOk="0">
                  <a:moveTo>
                    <a:pt x="0" y="0"/>
                  </a:moveTo>
                  <a:lnTo>
                    <a:pt x="0" y="4055"/>
                  </a:lnTo>
                  <a:lnTo>
                    <a:pt x="2543" y="4055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1240175" y="3130325"/>
              <a:ext cx="125500" cy="734725"/>
            </a:xfrm>
            <a:custGeom>
              <a:avLst/>
              <a:gdLst/>
              <a:ahLst/>
              <a:cxnLst/>
              <a:rect l="l" t="t" r="r" b="b"/>
              <a:pathLst>
                <a:path w="5020" h="29389" extrusionOk="0">
                  <a:moveTo>
                    <a:pt x="2521" y="1"/>
                  </a:moveTo>
                  <a:cubicBezTo>
                    <a:pt x="1140" y="1"/>
                    <a:pt x="22" y="1118"/>
                    <a:pt x="22" y="2477"/>
                  </a:cubicBezTo>
                  <a:lnTo>
                    <a:pt x="22" y="26890"/>
                  </a:lnTo>
                  <a:cubicBezTo>
                    <a:pt x="1" y="28271"/>
                    <a:pt x="1118" y="29389"/>
                    <a:pt x="2521" y="29389"/>
                  </a:cubicBezTo>
                  <a:cubicBezTo>
                    <a:pt x="3880" y="29389"/>
                    <a:pt x="5019" y="28271"/>
                    <a:pt x="5019" y="26890"/>
                  </a:cubicBezTo>
                  <a:lnTo>
                    <a:pt x="5019" y="2477"/>
                  </a:lnTo>
                  <a:cubicBezTo>
                    <a:pt x="5019" y="1118"/>
                    <a:pt x="3880" y="1"/>
                    <a:pt x="25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1240725" y="3666700"/>
              <a:ext cx="124950" cy="198900"/>
            </a:xfrm>
            <a:custGeom>
              <a:avLst/>
              <a:gdLst/>
              <a:ahLst/>
              <a:cxnLst/>
              <a:rect l="l" t="t" r="r" b="b"/>
              <a:pathLst>
                <a:path w="4998" h="7956" extrusionOk="0">
                  <a:moveTo>
                    <a:pt x="0" y="0"/>
                  </a:moveTo>
                  <a:cubicBezTo>
                    <a:pt x="0" y="27"/>
                    <a:pt x="0" y="53"/>
                    <a:pt x="0" y="79"/>
                  </a:cubicBezTo>
                  <a:lnTo>
                    <a:pt x="0" y="79"/>
                  </a:lnTo>
                  <a:lnTo>
                    <a:pt x="0" y="0"/>
                  </a:lnTo>
                  <a:close/>
                  <a:moveTo>
                    <a:pt x="4997" y="0"/>
                  </a:moveTo>
                  <a:cubicBezTo>
                    <a:pt x="4997" y="1359"/>
                    <a:pt x="3858" y="2477"/>
                    <a:pt x="2499" y="2477"/>
                  </a:cubicBezTo>
                  <a:cubicBezTo>
                    <a:pt x="1123" y="2477"/>
                    <a:pt x="22" y="1402"/>
                    <a:pt x="0" y="79"/>
                  </a:cubicBezTo>
                  <a:lnTo>
                    <a:pt x="0" y="79"/>
                  </a:lnTo>
                  <a:lnTo>
                    <a:pt x="0" y="5479"/>
                  </a:lnTo>
                  <a:cubicBezTo>
                    <a:pt x="0" y="6838"/>
                    <a:pt x="1118" y="7956"/>
                    <a:pt x="2499" y="7956"/>
                  </a:cubicBezTo>
                  <a:cubicBezTo>
                    <a:pt x="3858" y="7956"/>
                    <a:pt x="4997" y="6838"/>
                    <a:pt x="4997" y="5479"/>
                  </a:cubicBezTo>
                  <a:lnTo>
                    <a:pt x="49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1150875" y="3234425"/>
              <a:ext cx="89325" cy="526525"/>
            </a:xfrm>
            <a:custGeom>
              <a:avLst/>
              <a:gdLst/>
              <a:ahLst/>
              <a:cxnLst/>
              <a:rect l="l" t="t" r="r" b="b"/>
              <a:pathLst>
                <a:path w="3573" h="21061" extrusionOk="0">
                  <a:moveTo>
                    <a:pt x="1797" y="1"/>
                  </a:moveTo>
                  <a:cubicBezTo>
                    <a:pt x="811" y="1"/>
                    <a:pt x="0" y="789"/>
                    <a:pt x="0" y="1776"/>
                  </a:cubicBezTo>
                  <a:lnTo>
                    <a:pt x="0" y="19286"/>
                  </a:lnTo>
                  <a:cubicBezTo>
                    <a:pt x="0" y="20272"/>
                    <a:pt x="789" y="21061"/>
                    <a:pt x="1797" y="21061"/>
                  </a:cubicBezTo>
                  <a:cubicBezTo>
                    <a:pt x="2784" y="21061"/>
                    <a:pt x="3573" y="20272"/>
                    <a:pt x="3573" y="19286"/>
                  </a:cubicBezTo>
                  <a:lnTo>
                    <a:pt x="3573" y="1776"/>
                  </a:lnTo>
                  <a:cubicBezTo>
                    <a:pt x="3573" y="789"/>
                    <a:pt x="2784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1150875" y="3618475"/>
              <a:ext cx="89325" cy="142475"/>
            </a:xfrm>
            <a:custGeom>
              <a:avLst/>
              <a:gdLst/>
              <a:ahLst/>
              <a:cxnLst/>
              <a:rect l="l" t="t" r="r" b="b"/>
              <a:pathLst>
                <a:path w="3573" h="5699" extrusionOk="0">
                  <a:moveTo>
                    <a:pt x="0" y="1"/>
                  </a:moveTo>
                  <a:lnTo>
                    <a:pt x="0" y="3924"/>
                  </a:lnTo>
                  <a:cubicBezTo>
                    <a:pt x="0" y="4910"/>
                    <a:pt x="811" y="5699"/>
                    <a:pt x="1797" y="5699"/>
                  </a:cubicBezTo>
                  <a:cubicBezTo>
                    <a:pt x="2784" y="5699"/>
                    <a:pt x="3573" y="4910"/>
                    <a:pt x="3573" y="3924"/>
                  </a:cubicBezTo>
                  <a:lnTo>
                    <a:pt x="3573" y="1"/>
                  </a:lnTo>
                  <a:cubicBezTo>
                    <a:pt x="3573" y="987"/>
                    <a:pt x="2784" y="1776"/>
                    <a:pt x="1797" y="1776"/>
                  </a:cubicBezTo>
                  <a:cubicBezTo>
                    <a:pt x="789" y="1776"/>
                    <a:pt x="0" y="98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1401800" y="3945025"/>
              <a:ext cx="468450" cy="156175"/>
            </a:xfrm>
            <a:custGeom>
              <a:avLst/>
              <a:gdLst/>
              <a:ahLst/>
              <a:cxnLst/>
              <a:rect l="l" t="t" r="r" b="b"/>
              <a:pathLst>
                <a:path w="18738" h="6247" extrusionOk="0">
                  <a:moveTo>
                    <a:pt x="5260" y="0"/>
                  </a:moveTo>
                  <a:cubicBezTo>
                    <a:pt x="1" y="0"/>
                    <a:pt x="88" y="6246"/>
                    <a:pt x="88" y="6246"/>
                  </a:cubicBezTo>
                  <a:lnTo>
                    <a:pt x="18738" y="6246"/>
                  </a:lnTo>
                  <a:lnTo>
                    <a:pt x="179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1495300" y="3860175"/>
              <a:ext cx="233050" cy="84875"/>
            </a:xfrm>
            <a:custGeom>
              <a:avLst/>
              <a:gdLst/>
              <a:ahLst/>
              <a:cxnLst/>
              <a:rect l="l" t="t" r="r" b="b"/>
              <a:pathLst>
                <a:path w="9322" h="3395" extrusionOk="0">
                  <a:moveTo>
                    <a:pt x="4710" y="1"/>
                  </a:moveTo>
                  <a:cubicBezTo>
                    <a:pt x="2392" y="1"/>
                    <a:pt x="0" y="661"/>
                    <a:pt x="1498" y="3394"/>
                  </a:cubicBezTo>
                  <a:lnTo>
                    <a:pt x="8555" y="3394"/>
                  </a:lnTo>
                  <a:cubicBezTo>
                    <a:pt x="8555" y="3394"/>
                    <a:pt x="9322" y="852"/>
                    <a:pt x="7897" y="392"/>
                  </a:cubicBezTo>
                  <a:cubicBezTo>
                    <a:pt x="7375" y="223"/>
                    <a:pt x="6055" y="1"/>
                    <a:pt x="47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1401250" y="3945025"/>
              <a:ext cx="320525" cy="156175"/>
            </a:xfrm>
            <a:custGeom>
              <a:avLst/>
              <a:gdLst/>
              <a:ahLst/>
              <a:cxnLst/>
              <a:rect l="l" t="t" r="r" b="b"/>
              <a:pathLst>
                <a:path w="12821" h="6247" extrusionOk="0">
                  <a:moveTo>
                    <a:pt x="5260" y="0"/>
                  </a:moveTo>
                  <a:cubicBezTo>
                    <a:pt x="1" y="0"/>
                    <a:pt x="66" y="6246"/>
                    <a:pt x="66" y="6246"/>
                  </a:cubicBezTo>
                  <a:lnTo>
                    <a:pt x="12821" y="6246"/>
                  </a:lnTo>
                  <a:cubicBezTo>
                    <a:pt x="12821" y="285"/>
                    <a:pt x="9117" y="0"/>
                    <a:pt x="91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1402900" y="4079800"/>
              <a:ext cx="466800" cy="21400"/>
            </a:xfrm>
            <a:custGeom>
              <a:avLst/>
              <a:gdLst/>
              <a:ahLst/>
              <a:cxnLst/>
              <a:rect l="l" t="t" r="r" b="b"/>
              <a:pathLst>
                <a:path w="18672" h="856" extrusionOk="0">
                  <a:moveTo>
                    <a:pt x="66" y="0"/>
                  </a:moveTo>
                  <a:cubicBezTo>
                    <a:pt x="0" y="526"/>
                    <a:pt x="0" y="855"/>
                    <a:pt x="0" y="855"/>
                  </a:cubicBezTo>
                  <a:lnTo>
                    <a:pt x="18672" y="855"/>
                  </a:lnTo>
                  <a:lnTo>
                    <a:pt x="18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2437825" y="2880500"/>
              <a:ext cx="1045925" cy="1064550"/>
            </a:xfrm>
            <a:custGeom>
              <a:avLst/>
              <a:gdLst/>
              <a:ahLst/>
              <a:cxnLst/>
              <a:rect l="l" t="t" r="r" b="b"/>
              <a:pathLst>
                <a:path w="41837" h="42582" extrusionOk="0">
                  <a:moveTo>
                    <a:pt x="1" y="0"/>
                  </a:moveTo>
                  <a:lnTo>
                    <a:pt x="1" y="17335"/>
                  </a:lnTo>
                  <a:cubicBezTo>
                    <a:pt x="6466" y="19877"/>
                    <a:pt x="26737" y="20535"/>
                    <a:pt x="26737" y="20535"/>
                  </a:cubicBezTo>
                  <a:lnTo>
                    <a:pt x="23625" y="42581"/>
                  </a:lnTo>
                  <a:lnTo>
                    <a:pt x="36358" y="42581"/>
                  </a:lnTo>
                  <a:cubicBezTo>
                    <a:pt x="36358" y="42581"/>
                    <a:pt x="41837" y="11309"/>
                    <a:pt x="37782" y="8810"/>
                  </a:cubicBezTo>
                  <a:cubicBezTo>
                    <a:pt x="33728" y="6356"/>
                    <a:pt x="13172" y="3857"/>
                    <a:pt x="13172" y="3857"/>
                  </a:cubicBezTo>
                  <a:lnTo>
                    <a:pt x="11199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2438925" y="2880500"/>
              <a:ext cx="671725" cy="511200"/>
            </a:xfrm>
            <a:custGeom>
              <a:avLst/>
              <a:gdLst/>
              <a:ahLst/>
              <a:cxnLst/>
              <a:rect l="l" t="t" r="r" b="b"/>
              <a:pathLst>
                <a:path w="26869" h="20448" extrusionOk="0">
                  <a:moveTo>
                    <a:pt x="1" y="0"/>
                  </a:moveTo>
                  <a:lnTo>
                    <a:pt x="1" y="17335"/>
                  </a:lnTo>
                  <a:cubicBezTo>
                    <a:pt x="5129" y="19351"/>
                    <a:pt x="18979" y="20184"/>
                    <a:pt x="24480" y="20447"/>
                  </a:cubicBezTo>
                  <a:cubicBezTo>
                    <a:pt x="24480" y="17839"/>
                    <a:pt x="24743" y="11528"/>
                    <a:pt x="26868" y="5896"/>
                  </a:cubicBezTo>
                  <a:cubicBezTo>
                    <a:pt x="20184" y="4712"/>
                    <a:pt x="13172" y="3857"/>
                    <a:pt x="13172" y="3857"/>
                  </a:cubicBezTo>
                  <a:lnTo>
                    <a:pt x="11199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3208150" y="3050350"/>
              <a:ext cx="213150" cy="247650"/>
            </a:xfrm>
            <a:custGeom>
              <a:avLst/>
              <a:gdLst/>
              <a:ahLst/>
              <a:cxnLst/>
              <a:rect l="l" t="t" r="r" b="b"/>
              <a:pathLst>
                <a:path w="8526" h="9906" extrusionOk="0">
                  <a:moveTo>
                    <a:pt x="504" y="0"/>
                  </a:moveTo>
                  <a:cubicBezTo>
                    <a:pt x="198" y="811"/>
                    <a:pt x="0" y="1688"/>
                    <a:pt x="0" y="2630"/>
                  </a:cubicBezTo>
                  <a:cubicBezTo>
                    <a:pt x="0" y="6640"/>
                    <a:pt x="3266" y="9906"/>
                    <a:pt x="7298" y="9906"/>
                  </a:cubicBezTo>
                  <a:cubicBezTo>
                    <a:pt x="7714" y="9906"/>
                    <a:pt x="8087" y="9884"/>
                    <a:pt x="8503" y="9796"/>
                  </a:cubicBezTo>
                  <a:cubicBezTo>
                    <a:pt x="8525" y="5808"/>
                    <a:pt x="8153" y="2718"/>
                    <a:pt x="6991" y="2016"/>
                  </a:cubicBezTo>
                  <a:cubicBezTo>
                    <a:pt x="5852" y="1337"/>
                    <a:pt x="3441" y="614"/>
                    <a:pt x="504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3106800" y="3313875"/>
              <a:ext cx="9875" cy="80000"/>
            </a:xfrm>
            <a:custGeom>
              <a:avLst/>
              <a:gdLst/>
              <a:ahLst/>
              <a:cxnLst/>
              <a:rect l="l" t="t" r="r" b="b"/>
              <a:pathLst>
                <a:path w="395" h="3200" fill="none" extrusionOk="0">
                  <a:moveTo>
                    <a:pt x="0" y="3200"/>
                  </a:moveTo>
                  <a:lnTo>
                    <a:pt x="395" y="0"/>
                  </a:lnTo>
                </a:path>
              </a:pathLst>
            </a:custGeom>
            <a:noFill/>
            <a:ln w="4925" cap="flat" cmpd="sng">
              <a:solidFill>
                <a:srgbClr val="56221C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029550" y="3773525"/>
              <a:ext cx="344625" cy="171525"/>
            </a:xfrm>
            <a:custGeom>
              <a:avLst/>
              <a:gdLst/>
              <a:ahLst/>
              <a:cxnLst/>
              <a:rect l="l" t="t" r="r" b="b"/>
              <a:pathLst>
                <a:path w="13785" h="6861" extrusionOk="0">
                  <a:moveTo>
                    <a:pt x="964" y="1"/>
                  </a:moveTo>
                  <a:lnTo>
                    <a:pt x="0" y="6860"/>
                  </a:lnTo>
                  <a:lnTo>
                    <a:pt x="12711" y="6860"/>
                  </a:lnTo>
                  <a:cubicBezTo>
                    <a:pt x="12711" y="6860"/>
                    <a:pt x="13215" y="4011"/>
                    <a:pt x="137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3045975" y="3796550"/>
              <a:ext cx="325475" cy="30700"/>
            </a:xfrm>
            <a:custGeom>
              <a:avLst/>
              <a:gdLst/>
              <a:ahLst/>
              <a:cxnLst/>
              <a:rect l="l" t="t" r="r" b="b"/>
              <a:pathLst>
                <a:path w="13019" h="1228" extrusionOk="0">
                  <a:moveTo>
                    <a:pt x="198" y="0"/>
                  </a:moveTo>
                  <a:lnTo>
                    <a:pt x="1" y="1228"/>
                  </a:lnTo>
                  <a:lnTo>
                    <a:pt x="12821" y="1228"/>
                  </a:lnTo>
                  <a:cubicBezTo>
                    <a:pt x="12887" y="855"/>
                    <a:pt x="12930" y="439"/>
                    <a:pt x="13018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2438375" y="2880500"/>
              <a:ext cx="76725" cy="343550"/>
            </a:xfrm>
            <a:custGeom>
              <a:avLst/>
              <a:gdLst/>
              <a:ahLst/>
              <a:cxnLst/>
              <a:rect l="l" t="t" r="r" b="b"/>
              <a:pathLst>
                <a:path w="3069" h="13742" extrusionOk="0">
                  <a:moveTo>
                    <a:pt x="23" y="0"/>
                  </a:moveTo>
                  <a:cubicBezTo>
                    <a:pt x="1" y="0"/>
                    <a:pt x="1" y="1491"/>
                    <a:pt x="1" y="13741"/>
                  </a:cubicBezTo>
                  <a:cubicBezTo>
                    <a:pt x="45" y="13719"/>
                    <a:pt x="45" y="13697"/>
                    <a:pt x="66" y="13653"/>
                  </a:cubicBezTo>
                  <a:cubicBezTo>
                    <a:pt x="2280" y="10147"/>
                    <a:pt x="2959" y="1819"/>
                    <a:pt x="3069" y="241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2440025" y="3221825"/>
              <a:ext cx="614200" cy="70700"/>
            </a:xfrm>
            <a:custGeom>
              <a:avLst/>
              <a:gdLst/>
              <a:ahLst/>
              <a:cxnLst/>
              <a:rect l="l" t="t" r="r" b="b"/>
              <a:pathLst>
                <a:path w="24568" h="2828" fill="none" extrusionOk="0">
                  <a:moveTo>
                    <a:pt x="0" y="0"/>
                  </a:moveTo>
                  <a:cubicBezTo>
                    <a:pt x="0" y="0"/>
                    <a:pt x="15582" y="2740"/>
                    <a:pt x="24567" y="2828"/>
                  </a:cubicBezTo>
                </a:path>
              </a:pathLst>
            </a:custGeom>
            <a:noFill/>
            <a:ln w="5475" cap="flat" cmpd="sng">
              <a:solidFill>
                <a:srgbClr val="0C3C4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2175400" y="2088825"/>
              <a:ext cx="528725" cy="871700"/>
            </a:xfrm>
            <a:custGeom>
              <a:avLst/>
              <a:gdLst/>
              <a:ahLst/>
              <a:cxnLst/>
              <a:rect l="l" t="t" r="r" b="b"/>
              <a:pathLst>
                <a:path w="21149" h="34868" extrusionOk="0">
                  <a:moveTo>
                    <a:pt x="10585" y="0"/>
                  </a:moveTo>
                  <a:lnTo>
                    <a:pt x="1" y="460"/>
                  </a:lnTo>
                  <a:lnTo>
                    <a:pt x="1" y="32895"/>
                  </a:lnTo>
                  <a:cubicBezTo>
                    <a:pt x="1" y="32895"/>
                    <a:pt x="3792" y="34867"/>
                    <a:pt x="10585" y="34867"/>
                  </a:cubicBezTo>
                  <a:cubicBezTo>
                    <a:pt x="17379" y="34867"/>
                    <a:pt x="21149" y="32895"/>
                    <a:pt x="21149" y="32895"/>
                  </a:cubicBezTo>
                  <a:lnTo>
                    <a:pt x="21149" y="460"/>
                  </a:lnTo>
                  <a:lnTo>
                    <a:pt x="105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2210475" y="2088825"/>
              <a:ext cx="459125" cy="225200"/>
            </a:xfrm>
            <a:custGeom>
              <a:avLst/>
              <a:gdLst/>
              <a:ahLst/>
              <a:cxnLst/>
              <a:rect l="l" t="t" r="r" b="b"/>
              <a:pathLst>
                <a:path w="18365" h="9008" extrusionOk="0">
                  <a:moveTo>
                    <a:pt x="9182" y="0"/>
                  </a:moveTo>
                  <a:lnTo>
                    <a:pt x="0" y="395"/>
                  </a:lnTo>
                  <a:cubicBezTo>
                    <a:pt x="307" y="5194"/>
                    <a:pt x="4295" y="9007"/>
                    <a:pt x="9182" y="9007"/>
                  </a:cubicBezTo>
                  <a:cubicBezTo>
                    <a:pt x="14048" y="9007"/>
                    <a:pt x="18058" y="5194"/>
                    <a:pt x="18365" y="395"/>
                  </a:cubicBezTo>
                  <a:lnTo>
                    <a:pt x="91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2235675" y="2088825"/>
              <a:ext cx="408175" cy="201100"/>
            </a:xfrm>
            <a:custGeom>
              <a:avLst/>
              <a:gdLst/>
              <a:ahLst/>
              <a:cxnLst/>
              <a:rect l="l" t="t" r="r" b="b"/>
              <a:pathLst>
                <a:path w="16327" h="8044" extrusionOk="0">
                  <a:moveTo>
                    <a:pt x="8174" y="0"/>
                  </a:moveTo>
                  <a:lnTo>
                    <a:pt x="0" y="351"/>
                  </a:lnTo>
                  <a:cubicBezTo>
                    <a:pt x="241" y="4646"/>
                    <a:pt x="3813" y="8043"/>
                    <a:pt x="8174" y="8043"/>
                  </a:cubicBezTo>
                  <a:cubicBezTo>
                    <a:pt x="12536" y="8043"/>
                    <a:pt x="16086" y="4646"/>
                    <a:pt x="16327" y="351"/>
                  </a:cubicBezTo>
                  <a:lnTo>
                    <a:pt x="8174" y="0"/>
                  </a:ln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2332100" y="1991850"/>
              <a:ext cx="212600" cy="234500"/>
            </a:xfrm>
            <a:custGeom>
              <a:avLst/>
              <a:gdLst/>
              <a:ahLst/>
              <a:cxnLst/>
              <a:rect l="l" t="t" r="r" b="b"/>
              <a:pathLst>
                <a:path w="8504" h="9380" extrusionOk="0">
                  <a:moveTo>
                    <a:pt x="0" y="0"/>
                  </a:moveTo>
                  <a:lnTo>
                    <a:pt x="0" y="9380"/>
                  </a:lnTo>
                  <a:lnTo>
                    <a:pt x="8503" y="9380"/>
                  </a:lnTo>
                  <a:lnTo>
                    <a:pt x="8503" y="0"/>
                  </a:ln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2332650" y="1992950"/>
              <a:ext cx="189025" cy="160550"/>
            </a:xfrm>
            <a:custGeom>
              <a:avLst/>
              <a:gdLst/>
              <a:ahLst/>
              <a:cxnLst/>
              <a:rect l="l" t="t" r="r" b="b"/>
              <a:pathLst>
                <a:path w="7561" h="6422" extrusionOk="0">
                  <a:moveTo>
                    <a:pt x="0" y="0"/>
                  </a:moveTo>
                  <a:lnTo>
                    <a:pt x="0" y="6421"/>
                  </a:lnTo>
                  <a:cubicBezTo>
                    <a:pt x="4208" y="5742"/>
                    <a:pt x="7561" y="2323"/>
                    <a:pt x="7561" y="2323"/>
                  </a:cubicBezTo>
                  <a:lnTo>
                    <a:pt x="1797" y="0"/>
                  </a:lnTo>
                  <a:close/>
                </a:path>
              </a:pathLst>
            </a:custGeom>
            <a:solidFill>
              <a:srgbClr val="590A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2547950" y="1843925"/>
              <a:ext cx="122750" cy="114000"/>
            </a:xfrm>
            <a:custGeom>
              <a:avLst/>
              <a:gdLst/>
              <a:ahLst/>
              <a:cxnLst/>
              <a:rect l="l" t="t" r="r" b="b"/>
              <a:pathLst>
                <a:path w="4910" h="4560" extrusionOk="0">
                  <a:moveTo>
                    <a:pt x="3017" y="1"/>
                  </a:moveTo>
                  <a:cubicBezTo>
                    <a:pt x="2329" y="1"/>
                    <a:pt x="1567" y="368"/>
                    <a:pt x="987" y="1030"/>
                  </a:cubicBezTo>
                  <a:cubicBezTo>
                    <a:pt x="88" y="2060"/>
                    <a:pt x="1" y="3485"/>
                    <a:pt x="834" y="4164"/>
                  </a:cubicBezTo>
                  <a:cubicBezTo>
                    <a:pt x="1127" y="4433"/>
                    <a:pt x="1505" y="4559"/>
                    <a:pt x="1910" y="4559"/>
                  </a:cubicBezTo>
                  <a:cubicBezTo>
                    <a:pt x="2595" y="4559"/>
                    <a:pt x="3359" y="4198"/>
                    <a:pt x="3924" y="3550"/>
                  </a:cubicBezTo>
                  <a:cubicBezTo>
                    <a:pt x="4822" y="2477"/>
                    <a:pt x="4910" y="1074"/>
                    <a:pt x="4099" y="395"/>
                  </a:cubicBezTo>
                  <a:cubicBezTo>
                    <a:pt x="3799" y="127"/>
                    <a:pt x="3421" y="1"/>
                    <a:pt x="3017" y="1"/>
                  </a:cubicBezTo>
                  <a:close/>
                </a:path>
              </a:pathLst>
            </a:custGeom>
            <a:solidFill>
              <a:srgbClr val="5927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2583025" y="1854325"/>
              <a:ext cx="87675" cy="103025"/>
            </a:xfrm>
            <a:custGeom>
              <a:avLst/>
              <a:gdLst/>
              <a:ahLst/>
              <a:cxnLst/>
              <a:rect l="l" t="t" r="r" b="b"/>
              <a:pathLst>
                <a:path w="3507" h="4121" extrusionOk="0">
                  <a:moveTo>
                    <a:pt x="2740" y="1"/>
                  </a:moveTo>
                  <a:lnTo>
                    <a:pt x="2740" y="1"/>
                  </a:lnTo>
                  <a:cubicBezTo>
                    <a:pt x="2148" y="88"/>
                    <a:pt x="1469" y="417"/>
                    <a:pt x="986" y="987"/>
                  </a:cubicBezTo>
                  <a:cubicBezTo>
                    <a:pt x="110" y="2017"/>
                    <a:pt x="0" y="3397"/>
                    <a:pt x="767" y="4121"/>
                  </a:cubicBezTo>
                  <a:cubicBezTo>
                    <a:pt x="1381" y="4033"/>
                    <a:pt x="2038" y="3704"/>
                    <a:pt x="2521" y="3134"/>
                  </a:cubicBezTo>
                  <a:cubicBezTo>
                    <a:pt x="3419" y="2083"/>
                    <a:pt x="3507" y="680"/>
                    <a:pt x="2740" y="1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2207175" y="1843925"/>
              <a:ext cx="122750" cy="114000"/>
            </a:xfrm>
            <a:custGeom>
              <a:avLst/>
              <a:gdLst/>
              <a:ahLst/>
              <a:cxnLst/>
              <a:rect l="l" t="t" r="r" b="b"/>
              <a:pathLst>
                <a:path w="4910" h="4560" extrusionOk="0">
                  <a:moveTo>
                    <a:pt x="1893" y="1"/>
                  </a:moveTo>
                  <a:cubicBezTo>
                    <a:pt x="1489" y="1"/>
                    <a:pt x="1111" y="127"/>
                    <a:pt x="811" y="395"/>
                  </a:cubicBezTo>
                  <a:cubicBezTo>
                    <a:pt x="1" y="1074"/>
                    <a:pt x="88" y="2477"/>
                    <a:pt x="987" y="3550"/>
                  </a:cubicBezTo>
                  <a:cubicBezTo>
                    <a:pt x="1551" y="4198"/>
                    <a:pt x="2315" y="4559"/>
                    <a:pt x="3000" y="4559"/>
                  </a:cubicBezTo>
                  <a:cubicBezTo>
                    <a:pt x="3406" y="4559"/>
                    <a:pt x="3784" y="4433"/>
                    <a:pt x="4077" y="4164"/>
                  </a:cubicBezTo>
                  <a:cubicBezTo>
                    <a:pt x="4910" y="3485"/>
                    <a:pt x="4822" y="2060"/>
                    <a:pt x="3923" y="1030"/>
                  </a:cubicBezTo>
                  <a:cubicBezTo>
                    <a:pt x="3344" y="368"/>
                    <a:pt x="2581" y="1"/>
                    <a:pt x="1893" y="1"/>
                  </a:cubicBezTo>
                  <a:close/>
                </a:path>
              </a:pathLst>
            </a:custGeom>
            <a:solidFill>
              <a:srgbClr val="5927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2207175" y="1854325"/>
              <a:ext cx="87675" cy="103025"/>
            </a:xfrm>
            <a:custGeom>
              <a:avLst/>
              <a:gdLst/>
              <a:ahLst/>
              <a:cxnLst/>
              <a:rect l="l" t="t" r="r" b="b"/>
              <a:pathLst>
                <a:path w="3507" h="4121" extrusionOk="0">
                  <a:moveTo>
                    <a:pt x="768" y="1"/>
                  </a:moveTo>
                  <a:cubicBezTo>
                    <a:pt x="1" y="680"/>
                    <a:pt x="88" y="2083"/>
                    <a:pt x="987" y="3134"/>
                  </a:cubicBezTo>
                  <a:cubicBezTo>
                    <a:pt x="1469" y="3704"/>
                    <a:pt x="2126" y="4033"/>
                    <a:pt x="2740" y="4121"/>
                  </a:cubicBezTo>
                  <a:cubicBezTo>
                    <a:pt x="3507" y="3397"/>
                    <a:pt x="3397" y="2017"/>
                    <a:pt x="2521" y="987"/>
                  </a:cubicBezTo>
                  <a:cubicBezTo>
                    <a:pt x="2017" y="417"/>
                    <a:pt x="1359" y="88"/>
                    <a:pt x="768" y="1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2286625" y="1695450"/>
              <a:ext cx="305175" cy="393400"/>
            </a:xfrm>
            <a:custGeom>
              <a:avLst/>
              <a:gdLst/>
              <a:ahLst/>
              <a:cxnLst/>
              <a:rect l="l" t="t" r="r" b="b"/>
              <a:pathLst>
                <a:path w="12207" h="15736" extrusionOk="0">
                  <a:moveTo>
                    <a:pt x="6071" y="0"/>
                  </a:moveTo>
                  <a:cubicBezTo>
                    <a:pt x="5457" y="88"/>
                    <a:pt x="1753" y="636"/>
                    <a:pt x="0" y="1951"/>
                  </a:cubicBezTo>
                  <a:cubicBezTo>
                    <a:pt x="417" y="11002"/>
                    <a:pt x="1359" y="15012"/>
                    <a:pt x="6115" y="15735"/>
                  </a:cubicBezTo>
                  <a:cubicBezTo>
                    <a:pt x="10870" y="15012"/>
                    <a:pt x="11812" y="11024"/>
                    <a:pt x="12207" y="1951"/>
                  </a:cubicBezTo>
                  <a:cubicBezTo>
                    <a:pt x="10519" y="614"/>
                    <a:pt x="6816" y="88"/>
                    <a:pt x="6180" y="0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2316750" y="1695450"/>
              <a:ext cx="276150" cy="383525"/>
            </a:xfrm>
            <a:custGeom>
              <a:avLst/>
              <a:gdLst/>
              <a:ahLst/>
              <a:cxnLst/>
              <a:rect l="l" t="t" r="r" b="b"/>
              <a:pathLst>
                <a:path w="11046" h="15341" extrusionOk="0">
                  <a:moveTo>
                    <a:pt x="4866" y="0"/>
                  </a:moveTo>
                  <a:cubicBezTo>
                    <a:pt x="4515" y="66"/>
                    <a:pt x="3200" y="241"/>
                    <a:pt x="1841" y="636"/>
                  </a:cubicBezTo>
                  <a:cubicBezTo>
                    <a:pt x="1140" y="877"/>
                    <a:pt x="483" y="1206"/>
                    <a:pt x="1" y="1556"/>
                  </a:cubicBezTo>
                  <a:cubicBezTo>
                    <a:pt x="417" y="10629"/>
                    <a:pt x="1359" y="14640"/>
                    <a:pt x="6115" y="15341"/>
                  </a:cubicBezTo>
                  <a:cubicBezTo>
                    <a:pt x="6290" y="15319"/>
                    <a:pt x="6487" y="15297"/>
                    <a:pt x="6663" y="15231"/>
                  </a:cubicBezTo>
                  <a:cubicBezTo>
                    <a:pt x="9906" y="13807"/>
                    <a:pt x="10673" y="9752"/>
                    <a:pt x="11046" y="1929"/>
                  </a:cubicBezTo>
                  <a:cubicBezTo>
                    <a:pt x="9314" y="614"/>
                    <a:pt x="5611" y="88"/>
                    <a:pt x="4975" y="0"/>
                  </a:cubicBezTo>
                  <a:close/>
                </a:path>
              </a:pathLst>
            </a:custGeom>
            <a:solidFill>
              <a:srgbClr val="B7B7B7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2463025" y="1864000"/>
              <a:ext cx="103575" cy="36700"/>
            </a:xfrm>
            <a:custGeom>
              <a:avLst/>
              <a:gdLst/>
              <a:ahLst/>
              <a:cxnLst/>
              <a:rect l="l" t="t" r="r" b="b"/>
              <a:pathLst>
                <a:path w="4143" h="1468" extrusionOk="0">
                  <a:moveTo>
                    <a:pt x="2305" y="1"/>
                  </a:moveTo>
                  <a:cubicBezTo>
                    <a:pt x="900" y="1"/>
                    <a:pt x="1" y="1367"/>
                    <a:pt x="1" y="1367"/>
                  </a:cubicBezTo>
                  <a:cubicBezTo>
                    <a:pt x="1" y="1367"/>
                    <a:pt x="683" y="1467"/>
                    <a:pt x="1514" y="1467"/>
                  </a:cubicBezTo>
                  <a:cubicBezTo>
                    <a:pt x="2463" y="1467"/>
                    <a:pt x="3605" y="1336"/>
                    <a:pt x="4143" y="775"/>
                  </a:cubicBezTo>
                  <a:cubicBezTo>
                    <a:pt x="3470" y="206"/>
                    <a:pt x="2849" y="1"/>
                    <a:pt x="2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2482200" y="1864100"/>
              <a:ext cx="67425" cy="36825"/>
            </a:xfrm>
            <a:custGeom>
              <a:avLst/>
              <a:gdLst/>
              <a:ahLst/>
              <a:cxnLst/>
              <a:rect l="l" t="t" r="r" b="b"/>
              <a:pathLst>
                <a:path w="2697" h="1473" extrusionOk="0">
                  <a:moveTo>
                    <a:pt x="1544" y="1"/>
                  </a:moveTo>
                  <a:cubicBezTo>
                    <a:pt x="925" y="1"/>
                    <a:pt x="402" y="273"/>
                    <a:pt x="1" y="574"/>
                  </a:cubicBezTo>
                  <a:lnTo>
                    <a:pt x="1" y="837"/>
                  </a:lnTo>
                  <a:cubicBezTo>
                    <a:pt x="45" y="1078"/>
                    <a:pt x="154" y="1275"/>
                    <a:pt x="286" y="1472"/>
                  </a:cubicBezTo>
                  <a:cubicBezTo>
                    <a:pt x="965" y="1472"/>
                    <a:pt x="1820" y="1451"/>
                    <a:pt x="2521" y="1253"/>
                  </a:cubicBezTo>
                  <a:cubicBezTo>
                    <a:pt x="2631" y="1012"/>
                    <a:pt x="2696" y="727"/>
                    <a:pt x="2675" y="464"/>
                  </a:cubicBezTo>
                  <a:cubicBezTo>
                    <a:pt x="2675" y="399"/>
                    <a:pt x="2631" y="333"/>
                    <a:pt x="2609" y="267"/>
                  </a:cubicBezTo>
                  <a:cubicBezTo>
                    <a:pt x="2229" y="77"/>
                    <a:pt x="1873" y="1"/>
                    <a:pt x="1544" y="1"/>
                  </a:cubicBezTo>
                  <a:close/>
                </a:path>
              </a:pathLst>
            </a:custGeom>
            <a:solidFill>
              <a:srgbClr val="491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2464675" y="1803250"/>
              <a:ext cx="108825" cy="51650"/>
            </a:xfrm>
            <a:custGeom>
              <a:avLst/>
              <a:gdLst/>
              <a:ahLst/>
              <a:cxnLst/>
              <a:rect l="l" t="t" r="r" b="b"/>
              <a:pathLst>
                <a:path w="4353" h="2066" extrusionOk="0">
                  <a:moveTo>
                    <a:pt x="2317" y="0"/>
                  </a:moveTo>
                  <a:cubicBezTo>
                    <a:pt x="2203" y="0"/>
                    <a:pt x="2088" y="9"/>
                    <a:pt x="1973" y="27"/>
                  </a:cubicBezTo>
                  <a:cubicBezTo>
                    <a:pt x="702" y="247"/>
                    <a:pt x="1" y="2066"/>
                    <a:pt x="1" y="2066"/>
                  </a:cubicBezTo>
                  <a:cubicBezTo>
                    <a:pt x="1" y="2066"/>
                    <a:pt x="991" y="1131"/>
                    <a:pt x="2659" y="1131"/>
                  </a:cubicBezTo>
                  <a:cubicBezTo>
                    <a:pt x="3082" y="1131"/>
                    <a:pt x="3549" y="1192"/>
                    <a:pt x="4055" y="1342"/>
                  </a:cubicBezTo>
                  <a:cubicBezTo>
                    <a:pt x="4353" y="806"/>
                    <a:pt x="3409" y="0"/>
                    <a:pt x="2317" y="0"/>
                  </a:cubicBezTo>
                  <a:close/>
                </a:path>
              </a:pathLst>
            </a:custGeom>
            <a:solidFill>
              <a:srgbClr val="491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1"/>
            <p:cNvSpPr/>
            <p:nvPr/>
          </p:nvSpPr>
          <p:spPr>
            <a:xfrm>
              <a:off x="2463025" y="1831325"/>
              <a:ext cx="103575" cy="66850"/>
            </a:xfrm>
            <a:custGeom>
              <a:avLst/>
              <a:gdLst/>
              <a:ahLst/>
              <a:cxnLst/>
              <a:rect l="l" t="t" r="r" b="b"/>
              <a:pathLst>
                <a:path w="4143" h="2674" fill="none" extrusionOk="0">
                  <a:moveTo>
                    <a:pt x="1" y="2674"/>
                  </a:moveTo>
                  <a:cubicBezTo>
                    <a:pt x="1" y="2674"/>
                    <a:pt x="1710" y="0"/>
                    <a:pt x="4143" y="2082"/>
                  </a:cubicBezTo>
                </a:path>
              </a:pathLst>
            </a:custGeom>
            <a:noFill/>
            <a:ln w="7125" cap="flat" cmpd="sng">
              <a:solidFill>
                <a:srgbClr val="491B2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1"/>
            <p:cNvSpPr/>
            <p:nvPr/>
          </p:nvSpPr>
          <p:spPr>
            <a:xfrm>
              <a:off x="2311275" y="1864000"/>
              <a:ext cx="103575" cy="36700"/>
            </a:xfrm>
            <a:custGeom>
              <a:avLst/>
              <a:gdLst/>
              <a:ahLst/>
              <a:cxnLst/>
              <a:rect l="l" t="t" r="r" b="b"/>
              <a:pathLst>
                <a:path w="4143" h="1468" extrusionOk="0">
                  <a:moveTo>
                    <a:pt x="1838" y="1"/>
                  </a:moveTo>
                  <a:cubicBezTo>
                    <a:pt x="1294" y="1"/>
                    <a:pt x="674" y="206"/>
                    <a:pt x="0" y="775"/>
                  </a:cubicBezTo>
                  <a:cubicBezTo>
                    <a:pt x="526" y="1336"/>
                    <a:pt x="1670" y="1467"/>
                    <a:pt x="2622" y="1467"/>
                  </a:cubicBezTo>
                  <a:cubicBezTo>
                    <a:pt x="3455" y="1467"/>
                    <a:pt x="4142" y="1367"/>
                    <a:pt x="4142" y="1367"/>
                  </a:cubicBezTo>
                  <a:cubicBezTo>
                    <a:pt x="4142" y="1367"/>
                    <a:pt x="3243" y="1"/>
                    <a:pt x="1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1"/>
            <p:cNvSpPr/>
            <p:nvPr/>
          </p:nvSpPr>
          <p:spPr>
            <a:xfrm>
              <a:off x="2328250" y="1864100"/>
              <a:ext cx="67425" cy="36825"/>
            </a:xfrm>
            <a:custGeom>
              <a:avLst/>
              <a:gdLst/>
              <a:ahLst/>
              <a:cxnLst/>
              <a:rect l="l" t="t" r="r" b="b"/>
              <a:pathLst>
                <a:path w="2697" h="1473" extrusionOk="0">
                  <a:moveTo>
                    <a:pt x="1153" y="1"/>
                  </a:moveTo>
                  <a:cubicBezTo>
                    <a:pt x="824" y="1"/>
                    <a:pt x="468" y="77"/>
                    <a:pt x="88" y="267"/>
                  </a:cubicBezTo>
                  <a:cubicBezTo>
                    <a:pt x="67" y="333"/>
                    <a:pt x="23" y="399"/>
                    <a:pt x="23" y="464"/>
                  </a:cubicBezTo>
                  <a:cubicBezTo>
                    <a:pt x="1" y="727"/>
                    <a:pt x="67" y="1012"/>
                    <a:pt x="176" y="1253"/>
                  </a:cubicBezTo>
                  <a:cubicBezTo>
                    <a:pt x="856" y="1451"/>
                    <a:pt x="1732" y="1472"/>
                    <a:pt x="2411" y="1472"/>
                  </a:cubicBezTo>
                  <a:cubicBezTo>
                    <a:pt x="2543" y="1275"/>
                    <a:pt x="2653" y="1078"/>
                    <a:pt x="2696" y="837"/>
                  </a:cubicBezTo>
                  <a:lnTo>
                    <a:pt x="2696" y="574"/>
                  </a:lnTo>
                  <a:cubicBezTo>
                    <a:pt x="2295" y="273"/>
                    <a:pt x="1773" y="1"/>
                    <a:pt x="1153" y="1"/>
                  </a:cubicBezTo>
                  <a:close/>
                </a:path>
              </a:pathLst>
            </a:custGeom>
            <a:solidFill>
              <a:srgbClr val="491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1"/>
            <p:cNvSpPr/>
            <p:nvPr/>
          </p:nvSpPr>
          <p:spPr>
            <a:xfrm>
              <a:off x="2311275" y="1831325"/>
              <a:ext cx="103575" cy="66850"/>
            </a:xfrm>
            <a:custGeom>
              <a:avLst/>
              <a:gdLst/>
              <a:ahLst/>
              <a:cxnLst/>
              <a:rect l="l" t="t" r="r" b="b"/>
              <a:pathLst>
                <a:path w="4143" h="2674" fill="none" extrusionOk="0">
                  <a:moveTo>
                    <a:pt x="4142" y="2674"/>
                  </a:moveTo>
                  <a:cubicBezTo>
                    <a:pt x="4142" y="2674"/>
                    <a:pt x="2433" y="0"/>
                    <a:pt x="0" y="2082"/>
                  </a:cubicBezTo>
                </a:path>
              </a:pathLst>
            </a:custGeom>
            <a:noFill/>
            <a:ln w="7125" cap="flat" cmpd="sng">
              <a:solidFill>
                <a:srgbClr val="491B2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1"/>
            <p:cNvSpPr/>
            <p:nvPr/>
          </p:nvSpPr>
          <p:spPr>
            <a:xfrm>
              <a:off x="2304375" y="1803250"/>
              <a:ext cx="108825" cy="51650"/>
            </a:xfrm>
            <a:custGeom>
              <a:avLst/>
              <a:gdLst/>
              <a:ahLst/>
              <a:cxnLst/>
              <a:rect l="l" t="t" r="r" b="b"/>
              <a:pathLst>
                <a:path w="4353" h="2066" extrusionOk="0">
                  <a:moveTo>
                    <a:pt x="2037" y="0"/>
                  </a:moveTo>
                  <a:cubicBezTo>
                    <a:pt x="944" y="0"/>
                    <a:pt x="1" y="806"/>
                    <a:pt x="298" y="1342"/>
                  </a:cubicBezTo>
                  <a:cubicBezTo>
                    <a:pt x="804" y="1192"/>
                    <a:pt x="1271" y="1131"/>
                    <a:pt x="1694" y="1131"/>
                  </a:cubicBezTo>
                  <a:cubicBezTo>
                    <a:pt x="3363" y="1131"/>
                    <a:pt x="4353" y="2066"/>
                    <a:pt x="4353" y="2066"/>
                  </a:cubicBezTo>
                  <a:cubicBezTo>
                    <a:pt x="4353" y="2066"/>
                    <a:pt x="3651" y="247"/>
                    <a:pt x="2380" y="27"/>
                  </a:cubicBezTo>
                  <a:cubicBezTo>
                    <a:pt x="2265" y="9"/>
                    <a:pt x="2150" y="0"/>
                    <a:pt x="2037" y="0"/>
                  </a:cubicBezTo>
                  <a:close/>
                </a:path>
              </a:pathLst>
            </a:custGeom>
            <a:solidFill>
              <a:srgbClr val="491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1"/>
            <p:cNvSpPr/>
            <p:nvPr/>
          </p:nvSpPr>
          <p:spPr>
            <a:xfrm>
              <a:off x="2431250" y="1926100"/>
              <a:ext cx="22500" cy="50425"/>
            </a:xfrm>
            <a:custGeom>
              <a:avLst/>
              <a:gdLst/>
              <a:ahLst/>
              <a:cxnLst/>
              <a:rect l="l" t="t" r="r" b="b"/>
              <a:pathLst>
                <a:path w="900" h="2017" fill="none" extrusionOk="0">
                  <a:moveTo>
                    <a:pt x="1" y="1"/>
                  </a:moveTo>
                  <a:lnTo>
                    <a:pt x="1" y="2017"/>
                  </a:lnTo>
                  <a:lnTo>
                    <a:pt x="899" y="1578"/>
                  </a:lnTo>
                </a:path>
              </a:pathLst>
            </a:custGeom>
            <a:noFill/>
            <a:ln w="4375" cap="flat" cmpd="sng">
              <a:solidFill>
                <a:srgbClr val="56221C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1"/>
            <p:cNvSpPr/>
            <p:nvPr/>
          </p:nvSpPr>
          <p:spPr>
            <a:xfrm>
              <a:off x="2396200" y="1990200"/>
              <a:ext cx="91525" cy="23025"/>
            </a:xfrm>
            <a:custGeom>
              <a:avLst/>
              <a:gdLst/>
              <a:ahLst/>
              <a:cxnLst/>
              <a:rect l="l" t="t" r="r" b="b"/>
              <a:pathLst>
                <a:path w="3661" h="921" fill="none" extrusionOk="0">
                  <a:moveTo>
                    <a:pt x="0" y="44"/>
                  </a:moveTo>
                  <a:cubicBezTo>
                    <a:pt x="0" y="44"/>
                    <a:pt x="2060" y="921"/>
                    <a:pt x="3660" y="1"/>
                  </a:cubicBezTo>
                </a:path>
              </a:pathLst>
            </a:custGeom>
            <a:noFill/>
            <a:ln w="4375" cap="flat" cmpd="sng">
              <a:solidFill>
                <a:srgbClr val="56221C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1"/>
            <p:cNvSpPr/>
            <p:nvPr/>
          </p:nvSpPr>
          <p:spPr>
            <a:xfrm>
              <a:off x="2402225" y="2204425"/>
              <a:ext cx="71800" cy="57000"/>
            </a:xfrm>
            <a:custGeom>
              <a:avLst/>
              <a:gdLst/>
              <a:ahLst/>
              <a:cxnLst/>
              <a:rect l="l" t="t" r="r" b="b"/>
              <a:pathLst>
                <a:path w="2872" h="2280" extrusionOk="0">
                  <a:moveTo>
                    <a:pt x="0" y="0"/>
                  </a:moveTo>
                  <a:cubicBezTo>
                    <a:pt x="0" y="0"/>
                    <a:pt x="461" y="2279"/>
                    <a:pt x="1447" y="2279"/>
                  </a:cubicBezTo>
                  <a:cubicBezTo>
                    <a:pt x="2389" y="2279"/>
                    <a:pt x="2871" y="0"/>
                    <a:pt x="2871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1"/>
            <p:cNvSpPr/>
            <p:nvPr/>
          </p:nvSpPr>
          <p:spPr>
            <a:xfrm>
              <a:off x="2253750" y="1692300"/>
              <a:ext cx="376400" cy="118225"/>
            </a:xfrm>
            <a:custGeom>
              <a:avLst/>
              <a:gdLst/>
              <a:ahLst/>
              <a:cxnLst/>
              <a:rect l="l" t="t" r="r" b="b"/>
              <a:pathLst>
                <a:path w="15056" h="4729" extrusionOk="0">
                  <a:moveTo>
                    <a:pt x="7443" y="0"/>
                  </a:moveTo>
                  <a:cubicBezTo>
                    <a:pt x="5896" y="0"/>
                    <a:pt x="4351" y="269"/>
                    <a:pt x="2871" y="806"/>
                  </a:cubicBezTo>
                  <a:cubicBezTo>
                    <a:pt x="1775" y="1222"/>
                    <a:pt x="877" y="1617"/>
                    <a:pt x="154" y="2340"/>
                  </a:cubicBezTo>
                  <a:cubicBezTo>
                    <a:pt x="0" y="3983"/>
                    <a:pt x="351" y="4728"/>
                    <a:pt x="351" y="4728"/>
                  </a:cubicBezTo>
                  <a:cubicBezTo>
                    <a:pt x="351" y="4728"/>
                    <a:pt x="3090" y="3742"/>
                    <a:pt x="7451" y="3742"/>
                  </a:cubicBezTo>
                  <a:cubicBezTo>
                    <a:pt x="11813" y="3742"/>
                    <a:pt x="14574" y="4728"/>
                    <a:pt x="14574" y="4728"/>
                  </a:cubicBezTo>
                  <a:cubicBezTo>
                    <a:pt x="14574" y="4728"/>
                    <a:pt x="15056" y="4159"/>
                    <a:pt x="14903" y="2515"/>
                  </a:cubicBezTo>
                  <a:cubicBezTo>
                    <a:pt x="14179" y="1770"/>
                    <a:pt x="13127" y="1222"/>
                    <a:pt x="12032" y="806"/>
                  </a:cubicBezTo>
                  <a:cubicBezTo>
                    <a:pt x="10542" y="269"/>
                    <a:pt x="8991" y="0"/>
                    <a:pt x="7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1"/>
            <p:cNvSpPr/>
            <p:nvPr/>
          </p:nvSpPr>
          <p:spPr>
            <a:xfrm>
              <a:off x="2418100" y="3467825"/>
              <a:ext cx="1491350" cy="61925"/>
            </a:xfrm>
            <a:custGeom>
              <a:avLst/>
              <a:gdLst/>
              <a:ahLst/>
              <a:cxnLst/>
              <a:rect l="l" t="t" r="r" b="b"/>
              <a:pathLst>
                <a:path w="59654" h="2477" extrusionOk="0">
                  <a:moveTo>
                    <a:pt x="1" y="0"/>
                  </a:moveTo>
                  <a:lnTo>
                    <a:pt x="1" y="2477"/>
                  </a:lnTo>
                  <a:lnTo>
                    <a:pt x="58426" y="2477"/>
                  </a:lnTo>
                  <a:cubicBezTo>
                    <a:pt x="59106" y="2477"/>
                    <a:pt x="59654" y="1929"/>
                    <a:pt x="59654" y="1228"/>
                  </a:cubicBezTo>
                  <a:cubicBezTo>
                    <a:pt x="59654" y="548"/>
                    <a:pt x="59106" y="0"/>
                    <a:pt x="58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1"/>
            <p:cNvSpPr/>
            <p:nvPr/>
          </p:nvSpPr>
          <p:spPr>
            <a:xfrm>
              <a:off x="2630675" y="3467825"/>
              <a:ext cx="143575" cy="61375"/>
            </a:xfrm>
            <a:custGeom>
              <a:avLst/>
              <a:gdLst/>
              <a:ahLst/>
              <a:cxnLst/>
              <a:rect l="l" t="t" r="r" b="b"/>
              <a:pathLst>
                <a:path w="5743" h="2455" extrusionOk="0">
                  <a:moveTo>
                    <a:pt x="1" y="0"/>
                  </a:moveTo>
                  <a:lnTo>
                    <a:pt x="1" y="2455"/>
                  </a:lnTo>
                  <a:lnTo>
                    <a:pt x="5743" y="2455"/>
                  </a:lnTo>
                  <a:lnTo>
                    <a:pt x="5743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>
              <a:off x="1857625" y="3467825"/>
              <a:ext cx="143025" cy="61375"/>
            </a:xfrm>
            <a:custGeom>
              <a:avLst/>
              <a:gdLst/>
              <a:ahLst/>
              <a:cxnLst/>
              <a:rect l="l" t="t" r="r" b="b"/>
              <a:pathLst>
                <a:path w="5721" h="2455" extrusionOk="0">
                  <a:moveTo>
                    <a:pt x="1" y="0"/>
                  </a:moveTo>
                  <a:lnTo>
                    <a:pt x="1" y="2455"/>
                  </a:lnTo>
                  <a:lnTo>
                    <a:pt x="5721" y="2455"/>
                  </a:lnTo>
                  <a:lnTo>
                    <a:pt x="5721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>
              <a:off x="2703550" y="2100325"/>
              <a:ext cx="269025" cy="1517850"/>
            </a:xfrm>
            <a:custGeom>
              <a:avLst/>
              <a:gdLst/>
              <a:ahLst/>
              <a:cxnLst/>
              <a:rect l="l" t="t" r="r" b="b"/>
              <a:pathLst>
                <a:path w="10761" h="60714" extrusionOk="0">
                  <a:moveTo>
                    <a:pt x="23" y="0"/>
                  </a:moveTo>
                  <a:cubicBezTo>
                    <a:pt x="23" y="0"/>
                    <a:pt x="23" y="42516"/>
                    <a:pt x="1" y="59741"/>
                  </a:cubicBezTo>
                  <a:cubicBezTo>
                    <a:pt x="1" y="60151"/>
                    <a:pt x="631" y="60713"/>
                    <a:pt x="1630" y="60713"/>
                  </a:cubicBezTo>
                  <a:cubicBezTo>
                    <a:pt x="2235" y="60713"/>
                    <a:pt x="2974" y="60508"/>
                    <a:pt x="3792" y="59938"/>
                  </a:cubicBezTo>
                  <a:cubicBezTo>
                    <a:pt x="4135" y="60164"/>
                    <a:pt x="4483" y="60315"/>
                    <a:pt x="4918" y="60315"/>
                  </a:cubicBezTo>
                  <a:cubicBezTo>
                    <a:pt x="5538" y="60315"/>
                    <a:pt x="6338" y="60008"/>
                    <a:pt x="7561" y="59171"/>
                  </a:cubicBezTo>
                  <a:cubicBezTo>
                    <a:pt x="7917" y="59305"/>
                    <a:pt x="8274" y="59358"/>
                    <a:pt x="8609" y="59358"/>
                  </a:cubicBezTo>
                  <a:cubicBezTo>
                    <a:pt x="8769" y="59358"/>
                    <a:pt x="8925" y="59346"/>
                    <a:pt x="9073" y="59324"/>
                  </a:cubicBezTo>
                  <a:cubicBezTo>
                    <a:pt x="10060" y="59215"/>
                    <a:pt x="10761" y="58382"/>
                    <a:pt x="10761" y="57396"/>
                  </a:cubicBezTo>
                  <a:lnTo>
                    <a:pt x="10761" y="11068"/>
                  </a:lnTo>
                  <a:cubicBezTo>
                    <a:pt x="10761" y="5063"/>
                    <a:pt x="6027" y="154"/>
                    <a:pt x="23" y="0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>
              <a:off x="2838325" y="2695325"/>
              <a:ext cx="134250" cy="304075"/>
            </a:xfrm>
            <a:custGeom>
              <a:avLst/>
              <a:gdLst/>
              <a:ahLst/>
              <a:cxnLst/>
              <a:rect l="l" t="t" r="r" b="b"/>
              <a:pathLst>
                <a:path w="5370" h="12163" extrusionOk="0">
                  <a:moveTo>
                    <a:pt x="5370" y="0"/>
                  </a:moveTo>
                  <a:cubicBezTo>
                    <a:pt x="2346" y="395"/>
                    <a:pt x="1" y="2959"/>
                    <a:pt x="1" y="6093"/>
                  </a:cubicBezTo>
                  <a:cubicBezTo>
                    <a:pt x="1" y="9204"/>
                    <a:pt x="2368" y="11769"/>
                    <a:pt x="5370" y="12163"/>
                  </a:cubicBezTo>
                  <a:lnTo>
                    <a:pt x="5370" y="0"/>
                  </a:ln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1"/>
            <p:cNvSpPr/>
            <p:nvPr/>
          </p:nvSpPr>
          <p:spPr>
            <a:xfrm>
              <a:off x="2704100" y="2100325"/>
              <a:ext cx="40575" cy="411475"/>
            </a:xfrm>
            <a:custGeom>
              <a:avLst/>
              <a:gdLst/>
              <a:ahLst/>
              <a:cxnLst/>
              <a:rect l="l" t="t" r="r" b="b"/>
              <a:pathLst>
                <a:path w="1623" h="16459" extrusionOk="0">
                  <a:moveTo>
                    <a:pt x="1" y="0"/>
                  </a:moveTo>
                  <a:lnTo>
                    <a:pt x="1" y="16459"/>
                  </a:lnTo>
                  <a:cubicBezTo>
                    <a:pt x="1513" y="11265"/>
                    <a:pt x="1622" y="3003"/>
                    <a:pt x="1622" y="154"/>
                  </a:cubicBezTo>
                  <a:cubicBezTo>
                    <a:pt x="1074" y="44"/>
                    <a:pt x="548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1"/>
            <p:cNvSpPr/>
            <p:nvPr/>
          </p:nvSpPr>
          <p:spPr>
            <a:xfrm>
              <a:off x="1906950" y="2100325"/>
              <a:ext cx="269575" cy="1517850"/>
            </a:xfrm>
            <a:custGeom>
              <a:avLst/>
              <a:gdLst/>
              <a:ahLst/>
              <a:cxnLst/>
              <a:rect l="l" t="t" r="r" b="b"/>
              <a:pathLst>
                <a:path w="10783" h="60714" extrusionOk="0">
                  <a:moveTo>
                    <a:pt x="10739" y="0"/>
                  </a:moveTo>
                  <a:cubicBezTo>
                    <a:pt x="4756" y="154"/>
                    <a:pt x="0" y="5063"/>
                    <a:pt x="0" y="11068"/>
                  </a:cubicBezTo>
                  <a:lnTo>
                    <a:pt x="0" y="57396"/>
                  </a:lnTo>
                  <a:cubicBezTo>
                    <a:pt x="0" y="58382"/>
                    <a:pt x="723" y="59215"/>
                    <a:pt x="1710" y="59324"/>
                  </a:cubicBezTo>
                  <a:cubicBezTo>
                    <a:pt x="1858" y="59346"/>
                    <a:pt x="2014" y="59358"/>
                    <a:pt x="2173" y="59358"/>
                  </a:cubicBezTo>
                  <a:cubicBezTo>
                    <a:pt x="2507" y="59358"/>
                    <a:pt x="2858" y="59305"/>
                    <a:pt x="3200" y="59171"/>
                  </a:cubicBezTo>
                  <a:cubicBezTo>
                    <a:pt x="4436" y="60008"/>
                    <a:pt x="5233" y="60315"/>
                    <a:pt x="5854" y="60315"/>
                  </a:cubicBezTo>
                  <a:cubicBezTo>
                    <a:pt x="6290" y="60315"/>
                    <a:pt x="6639" y="60164"/>
                    <a:pt x="6991" y="59938"/>
                  </a:cubicBezTo>
                  <a:cubicBezTo>
                    <a:pt x="7808" y="60508"/>
                    <a:pt x="8548" y="60713"/>
                    <a:pt x="9153" y="60713"/>
                  </a:cubicBezTo>
                  <a:cubicBezTo>
                    <a:pt x="10152" y="60713"/>
                    <a:pt x="10782" y="60151"/>
                    <a:pt x="10782" y="59741"/>
                  </a:cubicBezTo>
                  <a:cubicBezTo>
                    <a:pt x="10739" y="42516"/>
                    <a:pt x="10739" y="0"/>
                    <a:pt x="10739" y="0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1"/>
            <p:cNvSpPr/>
            <p:nvPr/>
          </p:nvSpPr>
          <p:spPr>
            <a:xfrm>
              <a:off x="1906950" y="2695325"/>
              <a:ext cx="134250" cy="304075"/>
            </a:xfrm>
            <a:custGeom>
              <a:avLst/>
              <a:gdLst/>
              <a:ahLst/>
              <a:cxnLst/>
              <a:rect l="l" t="t" r="r" b="b"/>
              <a:pathLst>
                <a:path w="5370" h="12163" extrusionOk="0">
                  <a:moveTo>
                    <a:pt x="0" y="0"/>
                  </a:moveTo>
                  <a:lnTo>
                    <a:pt x="0" y="12163"/>
                  </a:lnTo>
                  <a:cubicBezTo>
                    <a:pt x="3024" y="11769"/>
                    <a:pt x="5369" y="9204"/>
                    <a:pt x="5369" y="6093"/>
                  </a:cubicBezTo>
                  <a:cubicBezTo>
                    <a:pt x="5369" y="2959"/>
                    <a:pt x="3046" y="395"/>
                    <a:pt x="0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1"/>
            <p:cNvSpPr/>
            <p:nvPr/>
          </p:nvSpPr>
          <p:spPr>
            <a:xfrm>
              <a:off x="2135400" y="2100325"/>
              <a:ext cx="40025" cy="411475"/>
            </a:xfrm>
            <a:custGeom>
              <a:avLst/>
              <a:gdLst/>
              <a:ahLst/>
              <a:cxnLst/>
              <a:rect l="l" t="t" r="r" b="b"/>
              <a:pathLst>
                <a:path w="1601" h="16459" extrusionOk="0">
                  <a:moveTo>
                    <a:pt x="1601" y="0"/>
                  </a:moveTo>
                  <a:cubicBezTo>
                    <a:pt x="1053" y="0"/>
                    <a:pt x="549" y="44"/>
                    <a:pt x="1" y="154"/>
                  </a:cubicBezTo>
                  <a:cubicBezTo>
                    <a:pt x="1" y="3003"/>
                    <a:pt x="88" y="11265"/>
                    <a:pt x="1601" y="16459"/>
                  </a:cubicBezTo>
                  <a:lnTo>
                    <a:pt x="16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1"/>
            <p:cNvSpPr/>
            <p:nvPr/>
          </p:nvSpPr>
          <p:spPr>
            <a:xfrm>
              <a:off x="3729175" y="3448100"/>
              <a:ext cx="64125" cy="101375"/>
            </a:xfrm>
            <a:custGeom>
              <a:avLst/>
              <a:gdLst/>
              <a:ahLst/>
              <a:cxnLst/>
              <a:rect l="l" t="t" r="r" b="b"/>
              <a:pathLst>
                <a:path w="2565" h="4055" extrusionOk="0">
                  <a:moveTo>
                    <a:pt x="1" y="0"/>
                  </a:moveTo>
                  <a:lnTo>
                    <a:pt x="1" y="4055"/>
                  </a:lnTo>
                  <a:lnTo>
                    <a:pt x="2565" y="405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1"/>
            <p:cNvSpPr/>
            <p:nvPr/>
          </p:nvSpPr>
          <p:spPr>
            <a:xfrm>
              <a:off x="3514950" y="3130325"/>
              <a:ext cx="124950" cy="734725"/>
            </a:xfrm>
            <a:custGeom>
              <a:avLst/>
              <a:gdLst/>
              <a:ahLst/>
              <a:cxnLst/>
              <a:rect l="l" t="t" r="r" b="b"/>
              <a:pathLst>
                <a:path w="4998" h="29389" extrusionOk="0">
                  <a:moveTo>
                    <a:pt x="2499" y="1"/>
                  </a:moveTo>
                  <a:cubicBezTo>
                    <a:pt x="1140" y="1"/>
                    <a:pt x="1" y="1118"/>
                    <a:pt x="1" y="2477"/>
                  </a:cubicBezTo>
                  <a:lnTo>
                    <a:pt x="1" y="26890"/>
                  </a:lnTo>
                  <a:cubicBezTo>
                    <a:pt x="1" y="28271"/>
                    <a:pt x="1140" y="29389"/>
                    <a:pt x="2499" y="29389"/>
                  </a:cubicBezTo>
                  <a:cubicBezTo>
                    <a:pt x="3880" y="29389"/>
                    <a:pt x="4997" y="28271"/>
                    <a:pt x="4997" y="26890"/>
                  </a:cubicBezTo>
                  <a:lnTo>
                    <a:pt x="4997" y="2477"/>
                  </a:lnTo>
                  <a:cubicBezTo>
                    <a:pt x="4997" y="1118"/>
                    <a:pt x="3880" y="1"/>
                    <a:pt x="2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1"/>
            <p:cNvSpPr/>
            <p:nvPr/>
          </p:nvSpPr>
          <p:spPr>
            <a:xfrm>
              <a:off x="3514950" y="3666700"/>
              <a:ext cx="124950" cy="198900"/>
            </a:xfrm>
            <a:custGeom>
              <a:avLst/>
              <a:gdLst/>
              <a:ahLst/>
              <a:cxnLst/>
              <a:rect l="l" t="t" r="r" b="b"/>
              <a:pathLst>
                <a:path w="4998" h="7956" extrusionOk="0">
                  <a:moveTo>
                    <a:pt x="1" y="0"/>
                  </a:moveTo>
                  <a:lnTo>
                    <a:pt x="1" y="5479"/>
                  </a:lnTo>
                  <a:cubicBezTo>
                    <a:pt x="1" y="6838"/>
                    <a:pt x="1140" y="7956"/>
                    <a:pt x="2499" y="7956"/>
                  </a:cubicBezTo>
                  <a:cubicBezTo>
                    <a:pt x="3880" y="7956"/>
                    <a:pt x="4997" y="6838"/>
                    <a:pt x="4997" y="5479"/>
                  </a:cubicBezTo>
                  <a:lnTo>
                    <a:pt x="4997" y="0"/>
                  </a:lnTo>
                  <a:cubicBezTo>
                    <a:pt x="4997" y="1359"/>
                    <a:pt x="3880" y="2477"/>
                    <a:pt x="2499" y="2477"/>
                  </a:cubicBezTo>
                  <a:cubicBezTo>
                    <a:pt x="1140" y="2477"/>
                    <a:pt x="1" y="135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1"/>
            <p:cNvSpPr/>
            <p:nvPr/>
          </p:nvSpPr>
          <p:spPr>
            <a:xfrm>
              <a:off x="3639875" y="3234425"/>
              <a:ext cx="89875" cy="526525"/>
            </a:xfrm>
            <a:custGeom>
              <a:avLst/>
              <a:gdLst/>
              <a:ahLst/>
              <a:cxnLst/>
              <a:rect l="l" t="t" r="r" b="b"/>
              <a:pathLst>
                <a:path w="3595" h="21061" extrusionOk="0">
                  <a:moveTo>
                    <a:pt x="1776" y="1"/>
                  </a:moveTo>
                  <a:cubicBezTo>
                    <a:pt x="789" y="1"/>
                    <a:pt x="0" y="789"/>
                    <a:pt x="0" y="1776"/>
                  </a:cubicBezTo>
                  <a:lnTo>
                    <a:pt x="0" y="19286"/>
                  </a:lnTo>
                  <a:cubicBezTo>
                    <a:pt x="0" y="20272"/>
                    <a:pt x="789" y="21061"/>
                    <a:pt x="1776" y="21061"/>
                  </a:cubicBezTo>
                  <a:cubicBezTo>
                    <a:pt x="2762" y="21061"/>
                    <a:pt x="3594" y="20272"/>
                    <a:pt x="3551" y="19286"/>
                  </a:cubicBezTo>
                  <a:lnTo>
                    <a:pt x="3551" y="1776"/>
                  </a:lnTo>
                  <a:cubicBezTo>
                    <a:pt x="3551" y="789"/>
                    <a:pt x="2762" y="1"/>
                    <a:pt x="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1"/>
            <p:cNvSpPr/>
            <p:nvPr/>
          </p:nvSpPr>
          <p:spPr>
            <a:xfrm>
              <a:off x="3639875" y="3618475"/>
              <a:ext cx="88825" cy="142475"/>
            </a:xfrm>
            <a:custGeom>
              <a:avLst/>
              <a:gdLst/>
              <a:ahLst/>
              <a:cxnLst/>
              <a:rect l="l" t="t" r="r" b="b"/>
              <a:pathLst>
                <a:path w="3553" h="5699" extrusionOk="0">
                  <a:moveTo>
                    <a:pt x="3551" y="1"/>
                  </a:moveTo>
                  <a:lnTo>
                    <a:pt x="3551" y="149"/>
                  </a:lnTo>
                  <a:lnTo>
                    <a:pt x="3551" y="149"/>
                  </a:lnTo>
                  <a:cubicBezTo>
                    <a:pt x="3553" y="100"/>
                    <a:pt x="3553" y="51"/>
                    <a:pt x="3551" y="1"/>
                  </a:cubicBezTo>
                  <a:close/>
                  <a:moveTo>
                    <a:pt x="0" y="1"/>
                  </a:moveTo>
                  <a:lnTo>
                    <a:pt x="0" y="3924"/>
                  </a:lnTo>
                  <a:cubicBezTo>
                    <a:pt x="0" y="4910"/>
                    <a:pt x="789" y="5699"/>
                    <a:pt x="1776" y="5699"/>
                  </a:cubicBezTo>
                  <a:cubicBezTo>
                    <a:pt x="2762" y="5699"/>
                    <a:pt x="3551" y="4910"/>
                    <a:pt x="3551" y="3924"/>
                  </a:cubicBezTo>
                  <a:lnTo>
                    <a:pt x="3551" y="149"/>
                  </a:lnTo>
                  <a:lnTo>
                    <a:pt x="3551" y="149"/>
                  </a:lnTo>
                  <a:cubicBezTo>
                    <a:pt x="3510" y="1065"/>
                    <a:pt x="2712" y="1776"/>
                    <a:pt x="1776" y="1776"/>
                  </a:cubicBezTo>
                  <a:cubicBezTo>
                    <a:pt x="789" y="1776"/>
                    <a:pt x="0" y="98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1"/>
            <p:cNvSpPr/>
            <p:nvPr/>
          </p:nvSpPr>
          <p:spPr>
            <a:xfrm>
              <a:off x="3010375" y="3945025"/>
              <a:ext cx="468450" cy="156175"/>
            </a:xfrm>
            <a:custGeom>
              <a:avLst/>
              <a:gdLst/>
              <a:ahLst/>
              <a:cxnLst/>
              <a:rect l="l" t="t" r="r" b="b"/>
              <a:pathLst>
                <a:path w="18738" h="6247" extrusionOk="0">
                  <a:moveTo>
                    <a:pt x="767" y="0"/>
                  </a:moveTo>
                  <a:lnTo>
                    <a:pt x="0" y="6246"/>
                  </a:lnTo>
                  <a:lnTo>
                    <a:pt x="18650" y="6246"/>
                  </a:lnTo>
                  <a:cubicBezTo>
                    <a:pt x="18650" y="6246"/>
                    <a:pt x="18737" y="0"/>
                    <a:pt x="13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1"/>
            <p:cNvSpPr/>
            <p:nvPr/>
          </p:nvSpPr>
          <p:spPr>
            <a:xfrm>
              <a:off x="3151725" y="3860175"/>
              <a:ext cx="233050" cy="84875"/>
            </a:xfrm>
            <a:custGeom>
              <a:avLst/>
              <a:gdLst/>
              <a:ahLst/>
              <a:cxnLst/>
              <a:rect l="l" t="t" r="r" b="b"/>
              <a:pathLst>
                <a:path w="9322" h="3395" extrusionOk="0">
                  <a:moveTo>
                    <a:pt x="4602" y="1"/>
                  </a:moveTo>
                  <a:cubicBezTo>
                    <a:pt x="3257" y="1"/>
                    <a:pt x="1939" y="223"/>
                    <a:pt x="1425" y="392"/>
                  </a:cubicBezTo>
                  <a:cubicBezTo>
                    <a:pt x="0" y="852"/>
                    <a:pt x="767" y="3394"/>
                    <a:pt x="767" y="3394"/>
                  </a:cubicBezTo>
                  <a:lnTo>
                    <a:pt x="7824" y="3394"/>
                  </a:lnTo>
                  <a:cubicBezTo>
                    <a:pt x="9322" y="661"/>
                    <a:pt x="6921" y="1"/>
                    <a:pt x="4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1"/>
            <p:cNvSpPr/>
            <p:nvPr/>
          </p:nvSpPr>
          <p:spPr>
            <a:xfrm>
              <a:off x="3158300" y="3945025"/>
              <a:ext cx="320525" cy="156175"/>
            </a:xfrm>
            <a:custGeom>
              <a:avLst/>
              <a:gdLst/>
              <a:ahLst/>
              <a:cxnLst/>
              <a:rect l="l" t="t" r="r" b="b"/>
              <a:pathLst>
                <a:path w="12821" h="6247" extrusionOk="0">
                  <a:moveTo>
                    <a:pt x="3704" y="0"/>
                  </a:moveTo>
                  <a:cubicBezTo>
                    <a:pt x="3704" y="0"/>
                    <a:pt x="0" y="285"/>
                    <a:pt x="0" y="6246"/>
                  </a:cubicBezTo>
                  <a:lnTo>
                    <a:pt x="12733" y="6246"/>
                  </a:lnTo>
                  <a:cubicBezTo>
                    <a:pt x="12733" y="6246"/>
                    <a:pt x="12820" y="0"/>
                    <a:pt x="75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1"/>
            <p:cNvSpPr/>
            <p:nvPr/>
          </p:nvSpPr>
          <p:spPr>
            <a:xfrm>
              <a:off x="3010375" y="4079800"/>
              <a:ext cx="466250" cy="21400"/>
            </a:xfrm>
            <a:custGeom>
              <a:avLst/>
              <a:gdLst/>
              <a:ahLst/>
              <a:cxnLst/>
              <a:rect l="l" t="t" r="r" b="b"/>
              <a:pathLst>
                <a:path w="18650" h="856" extrusionOk="0">
                  <a:moveTo>
                    <a:pt x="88" y="0"/>
                  </a:moveTo>
                  <a:lnTo>
                    <a:pt x="0" y="855"/>
                  </a:lnTo>
                  <a:lnTo>
                    <a:pt x="18650" y="855"/>
                  </a:lnTo>
                  <a:cubicBezTo>
                    <a:pt x="18650" y="855"/>
                    <a:pt x="18650" y="526"/>
                    <a:pt x="186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1"/>
            <p:cNvSpPr/>
            <p:nvPr/>
          </p:nvSpPr>
          <p:spPr>
            <a:xfrm>
              <a:off x="2235675" y="2437275"/>
              <a:ext cx="409275" cy="201300"/>
            </a:xfrm>
            <a:custGeom>
              <a:avLst/>
              <a:gdLst/>
              <a:ahLst/>
              <a:cxnLst/>
              <a:rect l="l" t="t" r="r" b="b"/>
              <a:pathLst>
                <a:path w="16371" h="8052" extrusionOk="0">
                  <a:moveTo>
                    <a:pt x="16371" y="0"/>
                  </a:moveTo>
                  <a:lnTo>
                    <a:pt x="16371" y="0"/>
                  </a:lnTo>
                  <a:cubicBezTo>
                    <a:pt x="16370" y="1"/>
                    <a:pt x="11900" y="5063"/>
                    <a:pt x="0" y="7824"/>
                  </a:cubicBezTo>
                  <a:cubicBezTo>
                    <a:pt x="675" y="7976"/>
                    <a:pt x="1439" y="8052"/>
                    <a:pt x="2260" y="8052"/>
                  </a:cubicBezTo>
                  <a:cubicBezTo>
                    <a:pt x="7230" y="8052"/>
                    <a:pt x="14302" y="5285"/>
                    <a:pt x="163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1"/>
            <p:cNvSpPr/>
            <p:nvPr/>
          </p:nvSpPr>
          <p:spPr>
            <a:xfrm>
              <a:off x="2176500" y="2624650"/>
              <a:ext cx="527625" cy="336400"/>
            </a:xfrm>
            <a:custGeom>
              <a:avLst/>
              <a:gdLst/>
              <a:ahLst/>
              <a:cxnLst/>
              <a:rect l="l" t="t" r="r" b="b"/>
              <a:pathLst>
                <a:path w="21105" h="13456" extrusionOk="0">
                  <a:moveTo>
                    <a:pt x="21105" y="0"/>
                  </a:moveTo>
                  <a:cubicBezTo>
                    <a:pt x="21105" y="0"/>
                    <a:pt x="19351" y="6092"/>
                    <a:pt x="13544" y="7868"/>
                  </a:cubicBezTo>
                  <a:cubicBezTo>
                    <a:pt x="12418" y="8212"/>
                    <a:pt x="11617" y="8361"/>
                    <a:pt x="11079" y="8361"/>
                  </a:cubicBezTo>
                  <a:cubicBezTo>
                    <a:pt x="8839" y="8361"/>
                    <a:pt x="11149" y="5782"/>
                    <a:pt x="13588" y="3945"/>
                  </a:cubicBezTo>
                  <a:cubicBezTo>
                    <a:pt x="14598" y="3170"/>
                    <a:pt x="14899" y="2840"/>
                    <a:pt x="14627" y="2840"/>
                  </a:cubicBezTo>
                  <a:cubicBezTo>
                    <a:pt x="14091" y="2840"/>
                    <a:pt x="11333" y="4121"/>
                    <a:pt x="7408" y="5808"/>
                  </a:cubicBezTo>
                  <a:cubicBezTo>
                    <a:pt x="4646" y="7013"/>
                    <a:pt x="1995" y="7320"/>
                    <a:pt x="0" y="7342"/>
                  </a:cubicBezTo>
                  <a:lnTo>
                    <a:pt x="0" y="11484"/>
                  </a:lnTo>
                  <a:cubicBezTo>
                    <a:pt x="0" y="11484"/>
                    <a:pt x="3770" y="13456"/>
                    <a:pt x="10563" y="13456"/>
                  </a:cubicBezTo>
                  <a:cubicBezTo>
                    <a:pt x="17335" y="13434"/>
                    <a:pt x="21105" y="11462"/>
                    <a:pt x="21105" y="11462"/>
                  </a:cubicBezTo>
                  <a:lnTo>
                    <a:pt x="21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1"/>
            <p:cNvSpPr/>
            <p:nvPr/>
          </p:nvSpPr>
          <p:spPr>
            <a:xfrm>
              <a:off x="3170900" y="3945025"/>
              <a:ext cx="176425" cy="25"/>
            </a:xfrm>
            <a:custGeom>
              <a:avLst/>
              <a:gdLst/>
              <a:ahLst/>
              <a:cxnLst/>
              <a:rect l="l" t="t" r="r" b="b"/>
              <a:pathLst>
                <a:path w="7057" h="1" fill="none" extrusionOk="0">
                  <a:moveTo>
                    <a:pt x="0" y="0"/>
                  </a:moveTo>
                  <a:lnTo>
                    <a:pt x="7057" y="0"/>
                  </a:lnTo>
                </a:path>
              </a:pathLst>
            </a:custGeom>
            <a:noFill/>
            <a:ln w="5475" cap="rnd" cmpd="sng">
              <a:solidFill>
                <a:srgbClr val="FFFFFF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1"/>
            <p:cNvSpPr/>
            <p:nvPr/>
          </p:nvSpPr>
          <p:spPr>
            <a:xfrm>
              <a:off x="1533850" y="3945025"/>
              <a:ext cx="176975" cy="25"/>
            </a:xfrm>
            <a:custGeom>
              <a:avLst/>
              <a:gdLst/>
              <a:ahLst/>
              <a:cxnLst/>
              <a:rect l="l" t="t" r="r" b="b"/>
              <a:pathLst>
                <a:path w="7079" h="1" fill="none" extrusionOk="0">
                  <a:moveTo>
                    <a:pt x="0" y="0"/>
                  </a:moveTo>
                  <a:lnTo>
                    <a:pt x="7079" y="0"/>
                  </a:lnTo>
                </a:path>
              </a:pathLst>
            </a:custGeom>
            <a:noFill/>
            <a:ln w="5475" cap="rnd" cmpd="sng">
              <a:solidFill>
                <a:srgbClr val="FFFFFF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1"/>
            <p:cNvSpPr/>
            <p:nvPr/>
          </p:nvSpPr>
          <p:spPr>
            <a:xfrm>
              <a:off x="2413175" y="1808850"/>
              <a:ext cx="25" cy="46050"/>
            </a:xfrm>
            <a:custGeom>
              <a:avLst/>
              <a:gdLst/>
              <a:ahLst/>
              <a:cxnLst/>
              <a:rect l="l" t="t" r="r" b="b"/>
              <a:pathLst>
                <a:path w="1" h="1842" fill="none" extrusionOk="0">
                  <a:moveTo>
                    <a:pt x="1" y="1842"/>
                  </a:moveTo>
                  <a:lnTo>
                    <a:pt x="1" y="1"/>
                  </a:lnTo>
                </a:path>
              </a:pathLst>
            </a:custGeom>
            <a:noFill/>
            <a:ln w="2750" cap="flat" cmpd="sng">
              <a:solidFill>
                <a:srgbClr val="491B2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3552200" y="4164150"/>
              <a:ext cx="765425" cy="63050"/>
            </a:xfrm>
            <a:custGeom>
              <a:avLst/>
              <a:gdLst/>
              <a:ahLst/>
              <a:cxnLst/>
              <a:rect l="l" t="t" r="r" b="b"/>
              <a:pathLst>
                <a:path w="30617" h="2522" extrusionOk="0">
                  <a:moveTo>
                    <a:pt x="15791" y="1"/>
                  </a:moveTo>
                  <a:cubicBezTo>
                    <a:pt x="15635" y="1"/>
                    <a:pt x="15477" y="1"/>
                    <a:pt x="15320" y="1"/>
                  </a:cubicBezTo>
                  <a:cubicBezTo>
                    <a:pt x="6838" y="1"/>
                    <a:pt x="1" y="549"/>
                    <a:pt x="1" y="1272"/>
                  </a:cubicBezTo>
                  <a:cubicBezTo>
                    <a:pt x="1" y="1952"/>
                    <a:pt x="6838" y="2521"/>
                    <a:pt x="15320" y="2521"/>
                  </a:cubicBezTo>
                  <a:cubicBezTo>
                    <a:pt x="23779" y="2521"/>
                    <a:pt x="30616" y="1974"/>
                    <a:pt x="30616" y="1272"/>
                  </a:cubicBezTo>
                  <a:cubicBezTo>
                    <a:pt x="30616" y="563"/>
                    <a:pt x="24031" y="1"/>
                    <a:pt x="15791" y="1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4008050" y="3891875"/>
              <a:ext cx="254775" cy="317800"/>
            </a:xfrm>
            <a:custGeom>
              <a:avLst/>
              <a:gdLst/>
              <a:ahLst/>
              <a:cxnLst/>
              <a:rect l="l" t="t" r="r" b="b"/>
              <a:pathLst>
                <a:path w="10191" h="12712" extrusionOk="0">
                  <a:moveTo>
                    <a:pt x="2674" y="1"/>
                  </a:moveTo>
                  <a:lnTo>
                    <a:pt x="2674" y="768"/>
                  </a:lnTo>
                  <a:cubicBezTo>
                    <a:pt x="1074" y="1841"/>
                    <a:pt x="0" y="3945"/>
                    <a:pt x="0" y="6356"/>
                  </a:cubicBezTo>
                  <a:cubicBezTo>
                    <a:pt x="0" y="8767"/>
                    <a:pt x="1074" y="10870"/>
                    <a:pt x="2674" y="11944"/>
                  </a:cubicBezTo>
                  <a:lnTo>
                    <a:pt x="2674" y="12711"/>
                  </a:lnTo>
                  <a:lnTo>
                    <a:pt x="5106" y="12711"/>
                  </a:lnTo>
                  <a:cubicBezTo>
                    <a:pt x="7934" y="12711"/>
                    <a:pt x="10191" y="9862"/>
                    <a:pt x="10191" y="6334"/>
                  </a:cubicBezTo>
                  <a:cubicBezTo>
                    <a:pt x="10191" y="2849"/>
                    <a:pt x="7890" y="1"/>
                    <a:pt x="5106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3947225" y="3891325"/>
              <a:ext cx="254800" cy="318900"/>
            </a:xfrm>
            <a:custGeom>
              <a:avLst/>
              <a:gdLst/>
              <a:ahLst/>
              <a:cxnLst/>
              <a:rect l="l" t="t" r="r" b="b"/>
              <a:pathLst>
                <a:path w="10192" h="12756" extrusionOk="0">
                  <a:moveTo>
                    <a:pt x="5107" y="1"/>
                  </a:moveTo>
                  <a:cubicBezTo>
                    <a:pt x="2280" y="1"/>
                    <a:pt x="1" y="2850"/>
                    <a:pt x="1" y="6378"/>
                  </a:cubicBezTo>
                  <a:cubicBezTo>
                    <a:pt x="1" y="9906"/>
                    <a:pt x="2280" y="12755"/>
                    <a:pt x="5107" y="12755"/>
                  </a:cubicBezTo>
                  <a:cubicBezTo>
                    <a:pt x="7912" y="12755"/>
                    <a:pt x="10191" y="9906"/>
                    <a:pt x="10191" y="6378"/>
                  </a:cubicBezTo>
                  <a:cubicBezTo>
                    <a:pt x="10191" y="2850"/>
                    <a:pt x="7912" y="1"/>
                    <a:pt x="5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3993250" y="3937900"/>
              <a:ext cx="162750" cy="225750"/>
            </a:xfrm>
            <a:custGeom>
              <a:avLst/>
              <a:gdLst/>
              <a:ahLst/>
              <a:cxnLst/>
              <a:rect l="l" t="t" r="r" b="b"/>
              <a:pathLst>
                <a:path w="6510" h="9030" extrusionOk="0">
                  <a:moveTo>
                    <a:pt x="3266" y="0"/>
                  </a:moveTo>
                  <a:cubicBezTo>
                    <a:pt x="1447" y="0"/>
                    <a:pt x="1" y="2017"/>
                    <a:pt x="1" y="4515"/>
                  </a:cubicBezTo>
                  <a:cubicBezTo>
                    <a:pt x="1" y="7013"/>
                    <a:pt x="1447" y="9029"/>
                    <a:pt x="3266" y="9029"/>
                  </a:cubicBezTo>
                  <a:cubicBezTo>
                    <a:pt x="5063" y="9029"/>
                    <a:pt x="6509" y="7013"/>
                    <a:pt x="6509" y="4515"/>
                  </a:cubicBezTo>
                  <a:cubicBezTo>
                    <a:pt x="6509" y="2017"/>
                    <a:pt x="5063" y="0"/>
                    <a:pt x="3266" y="0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1"/>
            <p:cNvSpPr/>
            <p:nvPr/>
          </p:nvSpPr>
          <p:spPr>
            <a:xfrm>
              <a:off x="4013525" y="3965850"/>
              <a:ext cx="122200" cy="169850"/>
            </a:xfrm>
            <a:custGeom>
              <a:avLst/>
              <a:gdLst/>
              <a:ahLst/>
              <a:cxnLst/>
              <a:rect l="l" t="t" r="r" b="b"/>
              <a:pathLst>
                <a:path w="4888" h="6794" fill="none" extrusionOk="0">
                  <a:moveTo>
                    <a:pt x="4887" y="3397"/>
                  </a:moveTo>
                  <a:cubicBezTo>
                    <a:pt x="4887" y="5260"/>
                    <a:pt x="3792" y="6794"/>
                    <a:pt x="2455" y="6794"/>
                  </a:cubicBezTo>
                  <a:cubicBezTo>
                    <a:pt x="1096" y="6794"/>
                    <a:pt x="0" y="5282"/>
                    <a:pt x="0" y="3397"/>
                  </a:cubicBezTo>
                  <a:cubicBezTo>
                    <a:pt x="0" y="1534"/>
                    <a:pt x="1096" y="0"/>
                    <a:pt x="2455" y="0"/>
                  </a:cubicBezTo>
                  <a:cubicBezTo>
                    <a:pt x="3792" y="0"/>
                    <a:pt x="4887" y="1534"/>
                    <a:pt x="4887" y="3397"/>
                  </a:cubicBezTo>
                  <a:close/>
                </a:path>
              </a:pathLst>
            </a:custGeom>
            <a:noFill/>
            <a:ln w="5475" cap="flat" cmpd="sng">
              <a:solidFill>
                <a:srgbClr val="FFFFFF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1"/>
            <p:cNvSpPr/>
            <p:nvPr/>
          </p:nvSpPr>
          <p:spPr>
            <a:xfrm>
              <a:off x="3890250" y="4021725"/>
              <a:ext cx="212600" cy="54800"/>
            </a:xfrm>
            <a:custGeom>
              <a:avLst/>
              <a:gdLst/>
              <a:ahLst/>
              <a:cxnLst/>
              <a:rect l="l" t="t" r="r" b="b"/>
              <a:pathLst>
                <a:path w="8504" h="2192" extrusionOk="0">
                  <a:moveTo>
                    <a:pt x="1096" y="0"/>
                  </a:moveTo>
                  <a:cubicBezTo>
                    <a:pt x="505" y="0"/>
                    <a:pt x="1" y="504"/>
                    <a:pt x="1" y="1096"/>
                  </a:cubicBezTo>
                  <a:cubicBezTo>
                    <a:pt x="1" y="1732"/>
                    <a:pt x="505" y="2192"/>
                    <a:pt x="1096" y="2192"/>
                  </a:cubicBezTo>
                  <a:lnTo>
                    <a:pt x="7408" y="2192"/>
                  </a:lnTo>
                  <a:cubicBezTo>
                    <a:pt x="8000" y="2192"/>
                    <a:pt x="8504" y="1710"/>
                    <a:pt x="8504" y="1096"/>
                  </a:cubicBezTo>
                  <a:cubicBezTo>
                    <a:pt x="8504" y="504"/>
                    <a:pt x="8000" y="0"/>
                    <a:pt x="74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670550" y="3891875"/>
              <a:ext cx="254800" cy="317800"/>
            </a:xfrm>
            <a:custGeom>
              <a:avLst/>
              <a:gdLst/>
              <a:ahLst/>
              <a:cxnLst/>
              <a:rect l="l" t="t" r="r" b="b"/>
              <a:pathLst>
                <a:path w="10192" h="12712" extrusionOk="0">
                  <a:moveTo>
                    <a:pt x="2652" y="1"/>
                  </a:moveTo>
                  <a:lnTo>
                    <a:pt x="2652" y="768"/>
                  </a:lnTo>
                  <a:cubicBezTo>
                    <a:pt x="1074" y="1841"/>
                    <a:pt x="1" y="3945"/>
                    <a:pt x="1" y="6356"/>
                  </a:cubicBezTo>
                  <a:cubicBezTo>
                    <a:pt x="1" y="8767"/>
                    <a:pt x="1074" y="10870"/>
                    <a:pt x="2652" y="11944"/>
                  </a:cubicBezTo>
                  <a:lnTo>
                    <a:pt x="2652" y="12711"/>
                  </a:lnTo>
                  <a:lnTo>
                    <a:pt x="5085" y="12711"/>
                  </a:lnTo>
                  <a:cubicBezTo>
                    <a:pt x="7912" y="12711"/>
                    <a:pt x="10191" y="9862"/>
                    <a:pt x="10191" y="6334"/>
                  </a:cubicBezTo>
                  <a:cubicBezTo>
                    <a:pt x="10191" y="2849"/>
                    <a:pt x="7890" y="1"/>
                    <a:pt x="5085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3609750" y="3891325"/>
              <a:ext cx="254775" cy="318900"/>
            </a:xfrm>
            <a:custGeom>
              <a:avLst/>
              <a:gdLst/>
              <a:ahLst/>
              <a:cxnLst/>
              <a:rect l="l" t="t" r="r" b="b"/>
              <a:pathLst>
                <a:path w="10191" h="12756" extrusionOk="0">
                  <a:moveTo>
                    <a:pt x="5084" y="1"/>
                  </a:moveTo>
                  <a:cubicBezTo>
                    <a:pt x="2279" y="1"/>
                    <a:pt x="0" y="2850"/>
                    <a:pt x="0" y="6378"/>
                  </a:cubicBezTo>
                  <a:cubicBezTo>
                    <a:pt x="0" y="9906"/>
                    <a:pt x="2279" y="12755"/>
                    <a:pt x="5084" y="12755"/>
                  </a:cubicBezTo>
                  <a:cubicBezTo>
                    <a:pt x="7911" y="12755"/>
                    <a:pt x="10191" y="9906"/>
                    <a:pt x="10191" y="6378"/>
                  </a:cubicBezTo>
                  <a:cubicBezTo>
                    <a:pt x="10191" y="2850"/>
                    <a:pt x="7911" y="1"/>
                    <a:pt x="5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3655225" y="3937900"/>
              <a:ext cx="163275" cy="225750"/>
            </a:xfrm>
            <a:custGeom>
              <a:avLst/>
              <a:gdLst/>
              <a:ahLst/>
              <a:cxnLst/>
              <a:rect l="l" t="t" r="r" b="b"/>
              <a:pathLst>
                <a:path w="6531" h="9030" extrusionOk="0">
                  <a:moveTo>
                    <a:pt x="3265" y="0"/>
                  </a:moveTo>
                  <a:cubicBezTo>
                    <a:pt x="1468" y="0"/>
                    <a:pt x="0" y="2017"/>
                    <a:pt x="0" y="4515"/>
                  </a:cubicBezTo>
                  <a:cubicBezTo>
                    <a:pt x="0" y="7013"/>
                    <a:pt x="1468" y="9029"/>
                    <a:pt x="3265" y="9029"/>
                  </a:cubicBezTo>
                  <a:cubicBezTo>
                    <a:pt x="5062" y="9029"/>
                    <a:pt x="6531" y="7013"/>
                    <a:pt x="6531" y="4515"/>
                  </a:cubicBezTo>
                  <a:cubicBezTo>
                    <a:pt x="6531" y="2017"/>
                    <a:pt x="5062" y="0"/>
                    <a:pt x="3265" y="0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3670550" y="3965850"/>
              <a:ext cx="122200" cy="169850"/>
            </a:xfrm>
            <a:custGeom>
              <a:avLst/>
              <a:gdLst/>
              <a:ahLst/>
              <a:cxnLst/>
              <a:rect l="l" t="t" r="r" b="b"/>
              <a:pathLst>
                <a:path w="4888" h="6794" fill="none" extrusionOk="0">
                  <a:moveTo>
                    <a:pt x="4888" y="3397"/>
                  </a:moveTo>
                  <a:cubicBezTo>
                    <a:pt x="4888" y="5260"/>
                    <a:pt x="3792" y="6794"/>
                    <a:pt x="2433" y="6794"/>
                  </a:cubicBezTo>
                  <a:cubicBezTo>
                    <a:pt x="1096" y="6794"/>
                    <a:pt x="1" y="5282"/>
                    <a:pt x="1" y="3397"/>
                  </a:cubicBezTo>
                  <a:cubicBezTo>
                    <a:pt x="1" y="1534"/>
                    <a:pt x="1096" y="0"/>
                    <a:pt x="2433" y="0"/>
                  </a:cubicBezTo>
                  <a:cubicBezTo>
                    <a:pt x="3792" y="0"/>
                    <a:pt x="4888" y="1534"/>
                    <a:pt x="4888" y="3397"/>
                  </a:cubicBezTo>
                  <a:close/>
                </a:path>
              </a:pathLst>
            </a:custGeom>
            <a:noFill/>
            <a:ln w="5475" cap="flat" cmpd="sng">
              <a:solidFill>
                <a:srgbClr val="FFFFFF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1"/>
            <p:cNvSpPr/>
            <p:nvPr/>
          </p:nvSpPr>
          <p:spPr>
            <a:xfrm>
              <a:off x="3645350" y="4021725"/>
              <a:ext cx="112900" cy="54800"/>
            </a:xfrm>
            <a:custGeom>
              <a:avLst/>
              <a:gdLst/>
              <a:ahLst/>
              <a:cxnLst/>
              <a:rect l="l" t="t" r="r" b="b"/>
              <a:pathLst>
                <a:path w="4516" h="2192" extrusionOk="0">
                  <a:moveTo>
                    <a:pt x="1096" y="0"/>
                  </a:moveTo>
                  <a:cubicBezTo>
                    <a:pt x="483" y="0"/>
                    <a:pt x="1" y="504"/>
                    <a:pt x="1" y="1096"/>
                  </a:cubicBezTo>
                  <a:cubicBezTo>
                    <a:pt x="1" y="1732"/>
                    <a:pt x="483" y="2192"/>
                    <a:pt x="1096" y="2192"/>
                  </a:cubicBezTo>
                  <a:lnTo>
                    <a:pt x="3419" y="2192"/>
                  </a:lnTo>
                  <a:cubicBezTo>
                    <a:pt x="4033" y="2192"/>
                    <a:pt x="4515" y="1710"/>
                    <a:pt x="4515" y="1096"/>
                  </a:cubicBezTo>
                  <a:cubicBezTo>
                    <a:pt x="4515" y="504"/>
                    <a:pt x="4033" y="0"/>
                    <a:pt x="34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1"/>
            <p:cNvSpPr/>
            <p:nvPr/>
          </p:nvSpPr>
          <p:spPr>
            <a:xfrm>
              <a:off x="3104958" y="2048361"/>
              <a:ext cx="463014" cy="734715"/>
            </a:xfrm>
            <a:custGeom>
              <a:avLst/>
              <a:gdLst/>
              <a:ahLst/>
              <a:cxnLst/>
              <a:rect l="l" t="t" r="r" b="b"/>
              <a:pathLst>
                <a:path w="21697" h="34429" extrusionOk="0">
                  <a:moveTo>
                    <a:pt x="12996" y="0"/>
                  </a:moveTo>
                  <a:lnTo>
                    <a:pt x="0" y="34429"/>
                  </a:lnTo>
                  <a:lnTo>
                    <a:pt x="0" y="34429"/>
                  </a:lnTo>
                  <a:lnTo>
                    <a:pt x="21696" y="30637"/>
                  </a:lnTo>
                  <a:lnTo>
                    <a:pt x="8942" y="26934"/>
                  </a:lnTo>
                  <a:lnTo>
                    <a:pt x="129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1237892" y="2048361"/>
              <a:ext cx="463014" cy="734715"/>
            </a:xfrm>
            <a:custGeom>
              <a:avLst/>
              <a:gdLst/>
              <a:ahLst/>
              <a:cxnLst/>
              <a:rect l="l" t="t" r="r" b="b"/>
              <a:pathLst>
                <a:path w="21697" h="34429" extrusionOk="0">
                  <a:moveTo>
                    <a:pt x="8723" y="0"/>
                  </a:moveTo>
                  <a:lnTo>
                    <a:pt x="12777" y="26934"/>
                  </a:lnTo>
                  <a:lnTo>
                    <a:pt x="1" y="30637"/>
                  </a:lnTo>
                  <a:lnTo>
                    <a:pt x="21697" y="34429"/>
                  </a:lnTo>
                  <a:lnTo>
                    <a:pt x="87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451225" y="4112125"/>
              <a:ext cx="505175" cy="38375"/>
            </a:xfrm>
            <a:custGeom>
              <a:avLst/>
              <a:gdLst/>
              <a:ahLst/>
              <a:cxnLst/>
              <a:rect l="l" t="t" r="r" b="b"/>
              <a:pathLst>
                <a:path w="20207" h="1535" extrusionOk="0">
                  <a:moveTo>
                    <a:pt x="10104" y="0"/>
                  </a:moveTo>
                  <a:cubicBezTo>
                    <a:pt x="4515" y="0"/>
                    <a:pt x="1" y="329"/>
                    <a:pt x="1" y="767"/>
                  </a:cubicBezTo>
                  <a:cubicBezTo>
                    <a:pt x="1" y="1184"/>
                    <a:pt x="4515" y="1534"/>
                    <a:pt x="10104" y="1534"/>
                  </a:cubicBezTo>
                  <a:cubicBezTo>
                    <a:pt x="15692" y="1534"/>
                    <a:pt x="20207" y="1206"/>
                    <a:pt x="20207" y="767"/>
                  </a:cubicBezTo>
                  <a:cubicBezTo>
                    <a:pt x="20207" y="373"/>
                    <a:pt x="15692" y="0"/>
                    <a:pt x="10104" y="0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474250" y="3816275"/>
              <a:ext cx="459700" cy="315050"/>
            </a:xfrm>
            <a:custGeom>
              <a:avLst/>
              <a:gdLst/>
              <a:ahLst/>
              <a:cxnLst/>
              <a:rect l="l" t="t" r="r" b="b"/>
              <a:pathLst>
                <a:path w="18388" h="12602" extrusionOk="0">
                  <a:moveTo>
                    <a:pt x="6772" y="0"/>
                  </a:moveTo>
                  <a:cubicBezTo>
                    <a:pt x="3836" y="0"/>
                    <a:pt x="1359" y="2148"/>
                    <a:pt x="877" y="5041"/>
                  </a:cubicBezTo>
                  <a:lnTo>
                    <a:pt x="373" y="8372"/>
                  </a:lnTo>
                  <a:cubicBezTo>
                    <a:pt x="0" y="10585"/>
                    <a:pt x="1732" y="12601"/>
                    <a:pt x="4011" y="12601"/>
                  </a:cubicBezTo>
                  <a:lnTo>
                    <a:pt x="14420" y="12601"/>
                  </a:lnTo>
                  <a:cubicBezTo>
                    <a:pt x="16656" y="12601"/>
                    <a:pt x="18387" y="10585"/>
                    <a:pt x="18058" y="8372"/>
                  </a:cubicBezTo>
                  <a:lnTo>
                    <a:pt x="17489" y="5041"/>
                  </a:lnTo>
                  <a:cubicBezTo>
                    <a:pt x="17028" y="2148"/>
                    <a:pt x="14530" y="0"/>
                    <a:pt x="1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489575" y="3643700"/>
              <a:ext cx="414775" cy="281625"/>
            </a:xfrm>
            <a:custGeom>
              <a:avLst/>
              <a:gdLst/>
              <a:ahLst/>
              <a:cxnLst/>
              <a:rect l="l" t="t" r="r" b="b"/>
              <a:pathLst>
                <a:path w="16591" h="11265" extrusionOk="0">
                  <a:moveTo>
                    <a:pt x="12405" y="1753"/>
                  </a:moveTo>
                  <a:cubicBezTo>
                    <a:pt x="13172" y="1753"/>
                    <a:pt x="13851" y="2148"/>
                    <a:pt x="14268" y="2783"/>
                  </a:cubicBezTo>
                  <a:cubicBezTo>
                    <a:pt x="14684" y="3397"/>
                    <a:pt x="14728" y="4164"/>
                    <a:pt x="14443" y="4887"/>
                  </a:cubicBezTo>
                  <a:lnTo>
                    <a:pt x="12580" y="9182"/>
                  </a:lnTo>
                  <a:lnTo>
                    <a:pt x="8307" y="9511"/>
                  </a:lnTo>
                  <a:lnTo>
                    <a:pt x="4033" y="9182"/>
                  </a:lnTo>
                  <a:lnTo>
                    <a:pt x="2171" y="4887"/>
                  </a:lnTo>
                  <a:cubicBezTo>
                    <a:pt x="1842" y="4164"/>
                    <a:pt x="1908" y="3397"/>
                    <a:pt x="2324" y="2783"/>
                  </a:cubicBezTo>
                  <a:cubicBezTo>
                    <a:pt x="2740" y="2126"/>
                    <a:pt x="3420" y="1753"/>
                    <a:pt x="4187" y="1753"/>
                  </a:cubicBezTo>
                  <a:close/>
                  <a:moveTo>
                    <a:pt x="4187" y="0"/>
                  </a:moveTo>
                  <a:cubicBezTo>
                    <a:pt x="2850" y="0"/>
                    <a:pt x="1623" y="701"/>
                    <a:pt x="878" y="1819"/>
                  </a:cubicBezTo>
                  <a:cubicBezTo>
                    <a:pt x="132" y="2937"/>
                    <a:pt x="1" y="4339"/>
                    <a:pt x="549" y="5566"/>
                  </a:cubicBezTo>
                  <a:lnTo>
                    <a:pt x="2850" y="10826"/>
                  </a:lnTo>
                  <a:lnTo>
                    <a:pt x="8329" y="11264"/>
                  </a:lnTo>
                  <a:lnTo>
                    <a:pt x="13786" y="10826"/>
                  </a:lnTo>
                  <a:lnTo>
                    <a:pt x="16087" y="5566"/>
                  </a:lnTo>
                  <a:cubicBezTo>
                    <a:pt x="16591" y="4339"/>
                    <a:pt x="16481" y="2937"/>
                    <a:pt x="15736" y="1819"/>
                  </a:cubicBezTo>
                  <a:cubicBezTo>
                    <a:pt x="15013" y="657"/>
                    <a:pt x="13786" y="0"/>
                    <a:pt x="12427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474250" y="3816275"/>
              <a:ext cx="421350" cy="315050"/>
            </a:xfrm>
            <a:custGeom>
              <a:avLst/>
              <a:gdLst/>
              <a:ahLst/>
              <a:cxnLst/>
              <a:rect l="l" t="t" r="r" b="b"/>
              <a:pathLst>
                <a:path w="16854" h="12602" extrusionOk="0">
                  <a:moveTo>
                    <a:pt x="6772" y="0"/>
                  </a:moveTo>
                  <a:cubicBezTo>
                    <a:pt x="3836" y="0"/>
                    <a:pt x="1359" y="2148"/>
                    <a:pt x="877" y="5041"/>
                  </a:cubicBezTo>
                  <a:lnTo>
                    <a:pt x="373" y="8372"/>
                  </a:lnTo>
                  <a:cubicBezTo>
                    <a:pt x="0" y="10585"/>
                    <a:pt x="1732" y="12601"/>
                    <a:pt x="4011" y="12601"/>
                  </a:cubicBezTo>
                  <a:lnTo>
                    <a:pt x="14420" y="12601"/>
                  </a:lnTo>
                  <a:cubicBezTo>
                    <a:pt x="15341" y="12601"/>
                    <a:pt x="16196" y="12251"/>
                    <a:pt x="16853" y="11681"/>
                  </a:cubicBezTo>
                  <a:lnTo>
                    <a:pt x="16853" y="11681"/>
                  </a:lnTo>
                  <a:cubicBezTo>
                    <a:pt x="16177" y="11710"/>
                    <a:pt x="15521" y="11725"/>
                    <a:pt x="14887" y="11725"/>
                  </a:cubicBezTo>
                  <a:cubicBezTo>
                    <a:pt x="8385" y="11725"/>
                    <a:pt x="4179" y="10182"/>
                    <a:pt x="4559" y="6947"/>
                  </a:cubicBezTo>
                  <a:cubicBezTo>
                    <a:pt x="4909" y="3813"/>
                    <a:pt x="6531" y="1249"/>
                    <a:pt x="7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1"/>
            <p:cNvSpPr/>
            <p:nvPr/>
          </p:nvSpPr>
          <p:spPr>
            <a:xfrm>
              <a:off x="518075" y="3659575"/>
              <a:ext cx="338075" cy="209525"/>
            </a:xfrm>
            <a:custGeom>
              <a:avLst/>
              <a:gdLst/>
              <a:ahLst/>
              <a:cxnLst/>
              <a:rect l="l" t="t" r="r" b="b"/>
              <a:pathLst>
                <a:path w="13523" h="8381" extrusionOk="0">
                  <a:moveTo>
                    <a:pt x="3113" y="1"/>
                  </a:moveTo>
                  <a:cubicBezTo>
                    <a:pt x="1600" y="198"/>
                    <a:pt x="833" y="987"/>
                    <a:pt x="439" y="1841"/>
                  </a:cubicBezTo>
                  <a:cubicBezTo>
                    <a:pt x="1" y="2806"/>
                    <a:pt x="44" y="3901"/>
                    <a:pt x="417" y="4844"/>
                  </a:cubicBezTo>
                  <a:lnTo>
                    <a:pt x="1907" y="8350"/>
                  </a:lnTo>
                  <a:cubicBezTo>
                    <a:pt x="2035" y="8370"/>
                    <a:pt x="2168" y="8381"/>
                    <a:pt x="2303" y="8381"/>
                  </a:cubicBezTo>
                  <a:cubicBezTo>
                    <a:pt x="2468" y="8381"/>
                    <a:pt x="2637" y="8364"/>
                    <a:pt x="2806" y="8328"/>
                  </a:cubicBezTo>
                  <a:lnTo>
                    <a:pt x="1031" y="4230"/>
                  </a:lnTo>
                  <a:cubicBezTo>
                    <a:pt x="724" y="3507"/>
                    <a:pt x="768" y="2718"/>
                    <a:pt x="1250" y="2061"/>
                  </a:cubicBezTo>
                  <a:cubicBezTo>
                    <a:pt x="1644" y="1447"/>
                    <a:pt x="2367" y="1096"/>
                    <a:pt x="3134" y="1096"/>
                  </a:cubicBezTo>
                  <a:lnTo>
                    <a:pt x="11265" y="1096"/>
                  </a:lnTo>
                  <a:cubicBezTo>
                    <a:pt x="12010" y="1096"/>
                    <a:pt x="12711" y="1425"/>
                    <a:pt x="13128" y="2039"/>
                  </a:cubicBezTo>
                  <a:cubicBezTo>
                    <a:pt x="13347" y="2324"/>
                    <a:pt x="13456" y="2630"/>
                    <a:pt x="13522" y="2959"/>
                  </a:cubicBezTo>
                  <a:cubicBezTo>
                    <a:pt x="13522" y="2170"/>
                    <a:pt x="13106" y="1535"/>
                    <a:pt x="12580" y="1074"/>
                  </a:cubicBezTo>
                  <a:cubicBezTo>
                    <a:pt x="11813" y="351"/>
                    <a:pt x="10783" y="1"/>
                    <a:pt x="9731" y="1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1"/>
            <p:cNvSpPr/>
            <p:nvPr/>
          </p:nvSpPr>
          <p:spPr>
            <a:xfrm>
              <a:off x="744350" y="3857575"/>
              <a:ext cx="137550" cy="126825"/>
            </a:xfrm>
            <a:custGeom>
              <a:avLst/>
              <a:gdLst/>
              <a:ahLst/>
              <a:cxnLst/>
              <a:rect l="l" t="t" r="r" b="b"/>
              <a:pathLst>
                <a:path w="5502" h="5073" extrusionOk="0">
                  <a:moveTo>
                    <a:pt x="1709" y="0"/>
                  </a:moveTo>
                  <a:cubicBezTo>
                    <a:pt x="1346" y="0"/>
                    <a:pt x="1020" y="103"/>
                    <a:pt x="768" y="321"/>
                  </a:cubicBezTo>
                  <a:cubicBezTo>
                    <a:pt x="0" y="1044"/>
                    <a:pt x="263" y="2578"/>
                    <a:pt x="1359" y="3783"/>
                  </a:cubicBezTo>
                  <a:cubicBezTo>
                    <a:pt x="2100" y="4613"/>
                    <a:pt x="3032" y="5072"/>
                    <a:pt x="3795" y="5072"/>
                  </a:cubicBezTo>
                  <a:cubicBezTo>
                    <a:pt x="4160" y="5072"/>
                    <a:pt x="4486" y="4967"/>
                    <a:pt x="4734" y="4747"/>
                  </a:cubicBezTo>
                  <a:cubicBezTo>
                    <a:pt x="5501" y="4024"/>
                    <a:pt x="5238" y="2490"/>
                    <a:pt x="4142" y="1285"/>
                  </a:cubicBezTo>
                  <a:cubicBezTo>
                    <a:pt x="3412" y="465"/>
                    <a:pt x="2479" y="0"/>
                    <a:pt x="1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847900" y="4184450"/>
              <a:ext cx="505175" cy="38375"/>
            </a:xfrm>
            <a:custGeom>
              <a:avLst/>
              <a:gdLst/>
              <a:ahLst/>
              <a:cxnLst/>
              <a:rect l="l" t="t" r="r" b="b"/>
              <a:pathLst>
                <a:path w="20207" h="1535" extrusionOk="0">
                  <a:moveTo>
                    <a:pt x="10103" y="0"/>
                  </a:moveTo>
                  <a:cubicBezTo>
                    <a:pt x="4515" y="0"/>
                    <a:pt x="0" y="329"/>
                    <a:pt x="0" y="767"/>
                  </a:cubicBezTo>
                  <a:cubicBezTo>
                    <a:pt x="0" y="1205"/>
                    <a:pt x="4515" y="1534"/>
                    <a:pt x="10103" y="1534"/>
                  </a:cubicBezTo>
                  <a:cubicBezTo>
                    <a:pt x="15692" y="1534"/>
                    <a:pt x="20206" y="1205"/>
                    <a:pt x="20206" y="767"/>
                  </a:cubicBezTo>
                  <a:cubicBezTo>
                    <a:pt x="20206" y="351"/>
                    <a:pt x="15692" y="0"/>
                    <a:pt x="10103" y="0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860500" y="3888600"/>
              <a:ext cx="460250" cy="315050"/>
            </a:xfrm>
            <a:custGeom>
              <a:avLst/>
              <a:gdLst/>
              <a:ahLst/>
              <a:cxnLst/>
              <a:rect l="l" t="t" r="r" b="b"/>
              <a:pathLst>
                <a:path w="18410" h="12602" extrusionOk="0">
                  <a:moveTo>
                    <a:pt x="6772" y="0"/>
                  </a:moveTo>
                  <a:cubicBezTo>
                    <a:pt x="3836" y="0"/>
                    <a:pt x="1359" y="2126"/>
                    <a:pt x="877" y="5040"/>
                  </a:cubicBezTo>
                  <a:lnTo>
                    <a:pt x="351" y="8350"/>
                  </a:lnTo>
                  <a:cubicBezTo>
                    <a:pt x="0" y="10585"/>
                    <a:pt x="1732" y="12601"/>
                    <a:pt x="4011" y="12601"/>
                  </a:cubicBezTo>
                  <a:lnTo>
                    <a:pt x="14421" y="12601"/>
                  </a:lnTo>
                  <a:cubicBezTo>
                    <a:pt x="16700" y="12601"/>
                    <a:pt x="18409" y="10563"/>
                    <a:pt x="18058" y="8350"/>
                  </a:cubicBezTo>
                  <a:lnTo>
                    <a:pt x="17532" y="5040"/>
                  </a:lnTo>
                  <a:cubicBezTo>
                    <a:pt x="17072" y="2126"/>
                    <a:pt x="14574" y="0"/>
                    <a:pt x="116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876400" y="3716000"/>
              <a:ext cx="414750" cy="281100"/>
            </a:xfrm>
            <a:custGeom>
              <a:avLst/>
              <a:gdLst/>
              <a:ahLst/>
              <a:cxnLst/>
              <a:rect l="l" t="t" r="r" b="b"/>
              <a:pathLst>
                <a:path w="16590" h="11244" extrusionOk="0">
                  <a:moveTo>
                    <a:pt x="12492" y="1710"/>
                  </a:moveTo>
                  <a:cubicBezTo>
                    <a:pt x="13259" y="1710"/>
                    <a:pt x="13938" y="2105"/>
                    <a:pt x="14354" y="2740"/>
                  </a:cubicBezTo>
                  <a:cubicBezTo>
                    <a:pt x="14771" y="3354"/>
                    <a:pt x="14815" y="4121"/>
                    <a:pt x="14530" y="4844"/>
                  </a:cubicBezTo>
                  <a:lnTo>
                    <a:pt x="12623" y="9139"/>
                  </a:lnTo>
                  <a:lnTo>
                    <a:pt x="8328" y="9468"/>
                  </a:lnTo>
                  <a:lnTo>
                    <a:pt x="4032" y="9139"/>
                  </a:lnTo>
                  <a:lnTo>
                    <a:pt x="2213" y="4844"/>
                  </a:lnTo>
                  <a:cubicBezTo>
                    <a:pt x="1885" y="4121"/>
                    <a:pt x="1972" y="3354"/>
                    <a:pt x="2389" y="2740"/>
                  </a:cubicBezTo>
                  <a:cubicBezTo>
                    <a:pt x="2805" y="2083"/>
                    <a:pt x="3484" y="1710"/>
                    <a:pt x="4252" y="1710"/>
                  </a:cubicBezTo>
                  <a:close/>
                  <a:moveTo>
                    <a:pt x="4186" y="1"/>
                  </a:moveTo>
                  <a:cubicBezTo>
                    <a:pt x="2849" y="1"/>
                    <a:pt x="1622" y="680"/>
                    <a:pt x="877" y="1798"/>
                  </a:cubicBezTo>
                  <a:cubicBezTo>
                    <a:pt x="131" y="2915"/>
                    <a:pt x="0" y="4318"/>
                    <a:pt x="548" y="5545"/>
                  </a:cubicBezTo>
                  <a:lnTo>
                    <a:pt x="2849" y="10805"/>
                  </a:lnTo>
                  <a:lnTo>
                    <a:pt x="8328" y="11243"/>
                  </a:lnTo>
                  <a:lnTo>
                    <a:pt x="13785" y="10805"/>
                  </a:lnTo>
                  <a:lnTo>
                    <a:pt x="16086" y="5545"/>
                  </a:lnTo>
                  <a:cubicBezTo>
                    <a:pt x="16590" y="4318"/>
                    <a:pt x="16480" y="2915"/>
                    <a:pt x="15757" y="1798"/>
                  </a:cubicBezTo>
                  <a:cubicBezTo>
                    <a:pt x="15012" y="680"/>
                    <a:pt x="13785" y="1"/>
                    <a:pt x="12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862150" y="3888600"/>
              <a:ext cx="421325" cy="315050"/>
            </a:xfrm>
            <a:custGeom>
              <a:avLst/>
              <a:gdLst/>
              <a:ahLst/>
              <a:cxnLst/>
              <a:rect l="l" t="t" r="r" b="b"/>
              <a:pathLst>
                <a:path w="16853" h="12602" extrusionOk="0">
                  <a:moveTo>
                    <a:pt x="6772" y="0"/>
                  </a:moveTo>
                  <a:cubicBezTo>
                    <a:pt x="3835" y="0"/>
                    <a:pt x="1337" y="2126"/>
                    <a:pt x="877" y="5040"/>
                  </a:cubicBezTo>
                  <a:lnTo>
                    <a:pt x="351" y="8350"/>
                  </a:lnTo>
                  <a:cubicBezTo>
                    <a:pt x="0" y="10585"/>
                    <a:pt x="1732" y="12601"/>
                    <a:pt x="3989" y="12601"/>
                  </a:cubicBezTo>
                  <a:lnTo>
                    <a:pt x="14398" y="12601"/>
                  </a:lnTo>
                  <a:cubicBezTo>
                    <a:pt x="15341" y="12601"/>
                    <a:pt x="16174" y="12229"/>
                    <a:pt x="16853" y="11659"/>
                  </a:cubicBezTo>
                  <a:lnTo>
                    <a:pt x="16853" y="11659"/>
                  </a:lnTo>
                  <a:cubicBezTo>
                    <a:pt x="16173" y="11688"/>
                    <a:pt x="15514" y="11703"/>
                    <a:pt x="14876" y="11703"/>
                  </a:cubicBezTo>
                  <a:cubicBezTo>
                    <a:pt x="8341" y="11703"/>
                    <a:pt x="4137" y="10160"/>
                    <a:pt x="4537" y="6925"/>
                  </a:cubicBezTo>
                  <a:cubicBezTo>
                    <a:pt x="4909" y="3791"/>
                    <a:pt x="6509" y="1227"/>
                    <a:pt x="74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905425" y="3731350"/>
              <a:ext cx="337525" cy="209525"/>
            </a:xfrm>
            <a:custGeom>
              <a:avLst/>
              <a:gdLst/>
              <a:ahLst/>
              <a:cxnLst/>
              <a:rect l="l" t="t" r="r" b="b"/>
              <a:pathLst>
                <a:path w="13501" h="8381" extrusionOk="0">
                  <a:moveTo>
                    <a:pt x="3091" y="0"/>
                  </a:moveTo>
                  <a:cubicBezTo>
                    <a:pt x="1578" y="198"/>
                    <a:pt x="811" y="987"/>
                    <a:pt x="439" y="1841"/>
                  </a:cubicBezTo>
                  <a:cubicBezTo>
                    <a:pt x="1" y="2806"/>
                    <a:pt x="22" y="3901"/>
                    <a:pt x="395" y="4866"/>
                  </a:cubicBezTo>
                  <a:lnTo>
                    <a:pt x="1885" y="8372"/>
                  </a:lnTo>
                  <a:cubicBezTo>
                    <a:pt x="1967" y="8378"/>
                    <a:pt x="2048" y="8381"/>
                    <a:pt x="2128" y="8381"/>
                  </a:cubicBezTo>
                  <a:cubicBezTo>
                    <a:pt x="2346" y="8381"/>
                    <a:pt x="2559" y="8360"/>
                    <a:pt x="2784" y="8328"/>
                  </a:cubicBezTo>
                  <a:lnTo>
                    <a:pt x="1009" y="4230"/>
                  </a:lnTo>
                  <a:cubicBezTo>
                    <a:pt x="702" y="3507"/>
                    <a:pt x="746" y="2718"/>
                    <a:pt x="1228" y="2060"/>
                  </a:cubicBezTo>
                  <a:cubicBezTo>
                    <a:pt x="1644" y="1469"/>
                    <a:pt x="2345" y="1096"/>
                    <a:pt x="3112" y="1096"/>
                  </a:cubicBezTo>
                  <a:lnTo>
                    <a:pt x="11243" y="1096"/>
                  </a:lnTo>
                  <a:cubicBezTo>
                    <a:pt x="11988" y="1096"/>
                    <a:pt x="12711" y="1425"/>
                    <a:pt x="13106" y="2039"/>
                  </a:cubicBezTo>
                  <a:cubicBezTo>
                    <a:pt x="13325" y="2345"/>
                    <a:pt x="13434" y="2630"/>
                    <a:pt x="13500" y="2959"/>
                  </a:cubicBezTo>
                  <a:cubicBezTo>
                    <a:pt x="13500" y="2170"/>
                    <a:pt x="13084" y="1534"/>
                    <a:pt x="12558" y="1074"/>
                  </a:cubicBezTo>
                  <a:cubicBezTo>
                    <a:pt x="11791" y="373"/>
                    <a:pt x="10761" y="0"/>
                    <a:pt x="97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1131700" y="3929500"/>
              <a:ext cx="138075" cy="126675"/>
            </a:xfrm>
            <a:custGeom>
              <a:avLst/>
              <a:gdLst/>
              <a:ahLst/>
              <a:cxnLst/>
              <a:rect l="l" t="t" r="r" b="b"/>
              <a:pathLst>
                <a:path w="5523" h="5067" extrusionOk="0">
                  <a:moveTo>
                    <a:pt x="1711" y="1"/>
                  </a:moveTo>
                  <a:cubicBezTo>
                    <a:pt x="1345" y="1"/>
                    <a:pt x="1017" y="108"/>
                    <a:pt x="767" y="336"/>
                  </a:cubicBezTo>
                  <a:cubicBezTo>
                    <a:pt x="0" y="1016"/>
                    <a:pt x="285" y="2572"/>
                    <a:pt x="1381" y="3777"/>
                  </a:cubicBezTo>
                  <a:cubicBezTo>
                    <a:pt x="2122" y="4607"/>
                    <a:pt x="3044" y="5066"/>
                    <a:pt x="3800" y="5066"/>
                  </a:cubicBezTo>
                  <a:cubicBezTo>
                    <a:pt x="4162" y="5066"/>
                    <a:pt x="4486" y="4961"/>
                    <a:pt x="4734" y="4741"/>
                  </a:cubicBezTo>
                  <a:cubicBezTo>
                    <a:pt x="5523" y="4062"/>
                    <a:pt x="5238" y="2484"/>
                    <a:pt x="4142" y="1279"/>
                  </a:cubicBezTo>
                  <a:cubicBezTo>
                    <a:pt x="3403" y="465"/>
                    <a:pt x="2473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31"/>
          <p:cNvGrpSpPr/>
          <p:nvPr/>
        </p:nvGrpSpPr>
        <p:grpSpPr>
          <a:xfrm>
            <a:off x="8764168" y="539490"/>
            <a:ext cx="82490" cy="1001973"/>
            <a:chOff x="7173675" y="1384800"/>
            <a:chExt cx="73975" cy="898550"/>
          </a:xfrm>
        </p:grpSpPr>
        <p:sp>
          <p:nvSpPr>
            <p:cNvPr id="741" name="Google Shape;741;p31"/>
            <p:cNvSpPr/>
            <p:nvPr/>
          </p:nvSpPr>
          <p:spPr>
            <a:xfrm>
              <a:off x="7173675" y="138480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7173675" y="1502600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7173675" y="1619850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79"/>
                    <a:pt x="0" y="1490"/>
                  </a:cubicBezTo>
                  <a:cubicBezTo>
                    <a:pt x="0" y="2323"/>
                    <a:pt x="658" y="2980"/>
                    <a:pt x="1469" y="2980"/>
                  </a:cubicBezTo>
                  <a:cubicBezTo>
                    <a:pt x="2301" y="2980"/>
                    <a:pt x="2959" y="2323"/>
                    <a:pt x="2959" y="1490"/>
                  </a:cubicBezTo>
                  <a:cubicBezTo>
                    <a:pt x="2959" y="679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7173675" y="1738175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7173675" y="1855975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7173675" y="1973225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80"/>
                    <a:pt x="0" y="1490"/>
                  </a:cubicBezTo>
                  <a:cubicBezTo>
                    <a:pt x="0" y="2323"/>
                    <a:pt x="658" y="2981"/>
                    <a:pt x="1469" y="2981"/>
                  </a:cubicBezTo>
                  <a:cubicBezTo>
                    <a:pt x="2301" y="2981"/>
                    <a:pt x="2959" y="2323"/>
                    <a:pt x="2959" y="1490"/>
                  </a:cubicBezTo>
                  <a:cubicBezTo>
                    <a:pt x="2959" y="680"/>
                    <a:pt x="2301" y="22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7173675" y="20915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7173675" y="22093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31"/>
          <p:cNvGrpSpPr/>
          <p:nvPr/>
        </p:nvGrpSpPr>
        <p:grpSpPr>
          <a:xfrm flipH="1">
            <a:off x="713235" y="4419477"/>
            <a:ext cx="666551" cy="184521"/>
            <a:chOff x="6639500" y="4097325"/>
            <a:chExt cx="597750" cy="165475"/>
          </a:xfrm>
        </p:grpSpPr>
        <p:sp>
          <p:nvSpPr>
            <p:cNvPr id="750" name="Google Shape;750;p31"/>
            <p:cNvSpPr/>
            <p:nvPr/>
          </p:nvSpPr>
          <p:spPr>
            <a:xfrm>
              <a:off x="6639500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09" y="6619"/>
                  </a:moveTo>
                  <a:lnTo>
                    <a:pt x="0" y="3310"/>
                  </a:lnTo>
                  <a:lnTo>
                    <a:pt x="3309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6724950" y="4097325"/>
              <a:ext cx="82775" cy="165475"/>
            </a:xfrm>
            <a:custGeom>
              <a:avLst/>
              <a:gdLst/>
              <a:ahLst/>
              <a:cxnLst/>
              <a:rect l="l" t="t" r="r" b="b"/>
              <a:pathLst>
                <a:path w="3311" h="6619" fill="none" extrusionOk="0">
                  <a:moveTo>
                    <a:pt x="3310" y="6619"/>
                  </a:moveTo>
                  <a:lnTo>
                    <a:pt x="1" y="3310"/>
                  </a:lnTo>
                  <a:lnTo>
                    <a:pt x="3310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1"/>
            <p:cNvSpPr/>
            <p:nvPr/>
          </p:nvSpPr>
          <p:spPr>
            <a:xfrm>
              <a:off x="6811525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10" y="6619"/>
                  </a:moveTo>
                  <a:lnTo>
                    <a:pt x="0" y="3310"/>
                  </a:lnTo>
                  <a:lnTo>
                    <a:pt x="3310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1"/>
            <p:cNvSpPr/>
            <p:nvPr/>
          </p:nvSpPr>
          <p:spPr>
            <a:xfrm>
              <a:off x="6897000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09" y="6619"/>
                  </a:moveTo>
                  <a:lnTo>
                    <a:pt x="0" y="3310"/>
                  </a:lnTo>
                  <a:lnTo>
                    <a:pt x="3309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1"/>
            <p:cNvSpPr/>
            <p:nvPr/>
          </p:nvSpPr>
          <p:spPr>
            <a:xfrm>
              <a:off x="6983000" y="4097325"/>
              <a:ext cx="82225" cy="165475"/>
            </a:xfrm>
            <a:custGeom>
              <a:avLst/>
              <a:gdLst/>
              <a:ahLst/>
              <a:cxnLst/>
              <a:rect l="l" t="t" r="r" b="b"/>
              <a:pathLst>
                <a:path w="3289" h="6619" fill="none" extrusionOk="0">
                  <a:moveTo>
                    <a:pt x="3288" y="6619"/>
                  </a:moveTo>
                  <a:lnTo>
                    <a:pt x="1" y="3310"/>
                  </a:lnTo>
                  <a:lnTo>
                    <a:pt x="3288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1"/>
            <p:cNvSpPr/>
            <p:nvPr/>
          </p:nvSpPr>
          <p:spPr>
            <a:xfrm>
              <a:off x="7069025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10" y="6619"/>
                  </a:moveTo>
                  <a:lnTo>
                    <a:pt x="1" y="3310"/>
                  </a:lnTo>
                  <a:lnTo>
                    <a:pt x="3310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1"/>
            <p:cNvSpPr/>
            <p:nvPr/>
          </p:nvSpPr>
          <p:spPr>
            <a:xfrm>
              <a:off x="7154500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09" y="6619"/>
                  </a:moveTo>
                  <a:lnTo>
                    <a:pt x="0" y="3310"/>
                  </a:lnTo>
                  <a:lnTo>
                    <a:pt x="3309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31"/>
          <p:cNvGrpSpPr/>
          <p:nvPr/>
        </p:nvGrpSpPr>
        <p:grpSpPr>
          <a:xfrm>
            <a:off x="298041" y="547144"/>
            <a:ext cx="81291" cy="986668"/>
            <a:chOff x="452325" y="2475625"/>
            <a:chExt cx="72900" cy="884825"/>
          </a:xfrm>
        </p:grpSpPr>
        <p:sp>
          <p:nvSpPr>
            <p:cNvPr id="758" name="Google Shape;758;p31"/>
            <p:cNvSpPr/>
            <p:nvPr/>
          </p:nvSpPr>
          <p:spPr>
            <a:xfrm>
              <a:off x="452325" y="24756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1"/>
            <p:cNvSpPr/>
            <p:nvPr/>
          </p:nvSpPr>
          <p:spPr>
            <a:xfrm>
              <a:off x="452325" y="25912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1"/>
            <p:cNvSpPr/>
            <p:nvPr/>
          </p:nvSpPr>
          <p:spPr>
            <a:xfrm>
              <a:off x="452325" y="27073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80"/>
                    <a:pt x="1" y="1469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69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1"/>
            <p:cNvSpPr/>
            <p:nvPr/>
          </p:nvSpPr>
          <p:spPr>
            <a:xfrm>
              <a:off x="452325" y="28235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1"/>
            <p:cNvSpPr/>
            <p:nvPr/>
          </p:nvSpPr>
          <p:spPr>
            <a:xfrm>
              <a:off x="452325" y="29391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1"/>
            <p:cNvSpPr/>
            <p:nvPr/>
          </p:nvSpPr>
          <p:spPr>
            <a:xfrm>
              <a:off x="452325" y="30558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1"/>
            <p:cNvSpPr/>
            <p:nvPr/>
          </p:nvSpPr>
          <p:spPr>
            <a:xfrm>
              <a:off x="452325" y="31714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452325" y="32875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31"/>
          <p:cNvGrpSpPr/>
          <p:nvPr/>
        </p:nvGrpSpPr>
        <p:grpSpPr>
          <a:xfrm>
            <a:off x="6301007" y="547148"/>
            <a:ext cx="1118640" cy="309161"/>
            <a:chOff x="442475" y="1464800"/>
            <a:chExt cx="1003175" cy="277250"/>
          </a:xfrm>
        </p:grpSpPr>
        <p:sp>
          <p:nvSpPr>
            <p:cNvPr id="767" name="Google Shape;767;p31"/>
            <p:cNvSpPr/>
            <p:nvPr/>
          </p:nvSpPr>
          <p:spPr>
            <a:xfrm>
              <a:off x="1306475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7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1162925" y="1464800"/>
              <a:ext cx="138100" cy="277250"/>
            </a:xfrm>
            <a:custGeom>
              <a:avLst/>
              <a:gdLst/>
              <a:ahLst/>
              <a:cxnLst/>
              <a:rect l="l" t="t" r="r" b="b"/>
              <a:pathLst>
                <a:path w="5524" h="11090" fill="none" extrusionOk="0">
                  <a:moveTo>
                    <a:pt x="1" y="0"/>
                  </a:moveTo>
                  <a:lnTo>
                    <a:pt x="5523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1018275" y="1464800"/>
              <a:ext cx="138650" cy="277250"/>
            </a:xfrm>
            <a:custGeom>
              <a:avLst/>
              <a:gdLst/>
              <a:ahLst/>
              <a:cxnLst/>
              <a:rect l="l" t="t" r="r" b="b"/>
              <a:pathLst>
                <a:path w="5546" h="11090" fill="none" extrusionOk="0">
                  <a:moveTo>
                    <a:pt x="1" y="0"/>
                  </a:moveTo>
                  <a:lnTo>
                    <a:pt x="5545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874200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7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730650" y="1464800"/>
              <a:ext cx="138100" cy="277250"/>
            </a:xfrm>
            <a:custGeom>
              <a:avLst/>
              <a:gdLst/>
              <a:ahLst/>
              <a:cxnLst/>
              <a:rect l="l" t="t" r="r" b="b"/>
              <a:pathLst>
                <a:path w="5524" h="11090" fill="none" extrusionOk="0">
                  <a:moveTo>
                    <a:pt x="1" y="0"/>
                  </a:moveTo>
                  <a:lnTo>
                    <a:pt x="5523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586025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6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442475" y="1464800"/>
              <a:ext cx="138625" cy="277250"/>
            </a:xfrm>
            <a:custGeom>
              <a:avLst/>
              <a:gdLst/>
              <a:ahLst/>
              <a:cxnLst/>
              <a:rect l="l" t="t" r="r" b="b"/>
              <a:pathLst>
                <a:path w="5545" h="11090" fill="none" extrusionOk="0">
                  <a:moveTo>
                    <a:pt x="0" y="0"/>
                  </a:moveTo>
                  <a:lnTo>
                    <a:pt x="5545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183" y="690281"/>
            <a:ext cx="6995479" cy="37284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770" y="2496222"/>
            <a:ext cx="559185" cy="5633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378905" y="1050718"/>
            <a:ext cx="6907845" cy="332697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127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46"/>
          <p:cNvSpPr txBox="1">
            <a:spLocks noGrp="1"/>
          </p:cNvSpPr>
          <p:nvPr>
            <p:ph type="title"/>
          </p:nvPr>
        </p:nvSpPr>
        <p:spPr>
          <a:xfrm>
            <a:off x="1379527" y="710198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smtClean="0">
                <a:solidFill>
                  <a:schemeClr val="bg1"/>
                </a:solidFill>
              </a:rPr>
              <a:t>TRAINED</a:t>
            </a:r>
            <a:r>
              <a:rPr lang="sl-SI" dirty="0" smtClean="0"/>
              <a:t> MODEL</a:t>
            </a:r>
            <a:endParaRPr dirty="0"/>
          </a:p>
        </p:txBody>
      </p:sp>
      <p:sp>
        <p:nvSpPr>
          <p:cNvPr id="1899" name="Google Shape;1899;p46"/>
          <p:cNvSpPr/>
          <p:nvPr/>
        </p:nvSpPr>
        <p:spPr>
          <a:xfrm>
            <a:off x="640965" y="1605790"/>
            <a:ext cx="3718478" cy="2584114"/>
          </a:xfrm>
          <a:custGeom>
            <a:avLst/>
            <a:gdLst/>
            <a:ahLst/>
            <a:cxnLst/>
            <a:rect l="l" t="t" r="r" b="b"/>
            <a:pathLst>
              <a:path w="285721" h="198560" extrusionOk="0">
                <a:moveTo>
                  <a:pt x="4894" y="1"/>
                </a:moveTo>
                <a:cubicBezTo>
                  <a:pt x="2320" y="1"/>
                  <a:pt x="0" y="2065"/>
                  <a:pt x="0" y="4901"/>
                </a:cubicBezTo>
                <a:lnTo>
                  <a:pt x="0" y="193405"/>
                </a:lnTo>
                <a:cubicBezTo>
                  <a:pt x="0" y="196239"/>
                  <a:pt x="2320" y="198560"/>
                  <a:pt x="4894" y="198560"/>
                </a:cubicBezTo>
                <a:lnTo>
                  <a:pt x="281292" y="198560"/>
                </a:lnTo>
                <a:cubicBezTo>
                  <a:pt x="283867" y="198560"/>
                  <a:pt x="285720" y="196239"/>
                  <a:pt x="285720" y="193405"/>
                </a:cubicBezTo>
                <a:lnTo>
                  <a:pt x="285719" y="4901"/>
                </a:lnTo>
                <a:cubicBezTo>
                  <a:pt x="285719" y="2065"/>
                  <a:pt x="283865" y="1"/>
                  <a:pt x="2812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9" name="Google Shape;1919;p46"/>
          <p:cNvGrpSpPr/>
          <p:nvPr/>
        </p:nvGrpSpPr>
        <p:grpSpPr>
          <a:xfrm rot="-5400000" flipH="1">
            <a:off x="8293244" y="4069944"/>
            <a:ext cx="81291" cy="986668"/>
            <a:chOff x="452325" y="2475625"/>
            <a:chExt cx="72900" cy="884825"/>
          </a:xfrm>
        </p:grpSpPr>
        <p:sp>
          <p:nvSpPr>
            <p:cNvPr id="1920" name="Google Shape;1920;p46"/>
            <p:cNvSpPr/>
            <p:nvPr/>
          </p:nvSpPr>
          <p:spPr>
            <a:xfrm>
              <a:off x="452325" y="24756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6"/>
            <p:cNvSpPr/>
            <p:nvPr/>
          </p:nvSpPr>
          <p:spPr>
            <a:xfrm>
              <a:off x="452325" y="25912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6"/>
            <p:cNvSpPr/>
            <p:nvPr/>
          </p:nvSpPr>
          <p:spPr>
            <a:xfrm>
              <a:off x="452325" y="27073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80"/>
                    <a:pt x="1" y="1469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69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6"/>
            <p:cNvSpPr/>
            <p:nvPr/>
          </p:nvSpPr>
          <p:spPr>
            <a:xfrm>
              <a:off x="452325" y="28235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6"/>
            <p:cNvSpPr/>
            <p:nvPr/>
          </p:nvSpPr>
          <p:spPr>
            <a:xfrm>
              <a:off x="452325" y="29391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6"/>
            <p:cNvSpPr/>
            <p:nvPr/>
          </p:nvSpPr>
          <p:spPr>
            <a:xfrm>
              <a:off x="452325" y="30558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6"/>
            <p:cNvSpPr/>
            <p:nvPr/>
          </p:nvSpPr>
          <p:spPr>
            <a:xfrm>
              <a:off x="452325" y="31714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6"/>
            <p:cNvSpPr/>
            <p:nvPr/>
          </p:nvSpPr>
          <p:spPr>
            <a:xfrm>
              <a:off x="452325" y="32875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HD wallpaper: Forest Illustration, Aero, Vector Art, Green, Trees, Woods,  digitalart | Wallpaper Fla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808" y="1739492"/>
            <a:ext cx="3426793" cy="1901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97" name="Google Shape;1897;p46"/>
          <p:cNvSpPr txBox="1">
            <a:spLocks noGrp="1"/>
          </p:cNvSpPr>
          <p:nvPr>
            <p:ph type="subTitle" idx="1"/>
          </p:nvPr>
        </p:nvSpPr>
        <p:spPr>
          <a:xfrm>
            <a:off x="1700732" y="3714259"/>
            <a:ext cx="1552830" cy="3686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smtClean="0">
                <a:solidFill>
                  <a:schemeClr val="bg1"/>
                </a:solidFill>
              </a:rPr>
              <a:t>RANDOM FOREST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0" name="Google Shape;1899;p46"/>
          <p:cNvSpPr/>
          <p:nvPr/>
        </p:nvSpPr>
        <p:spPr>
          <a:xfrm>
            <a:off x="4849736" y="1605790"/>
            <a:ext cx="3718478" cy="2584114"/>
          </a:xfrm>
          <a:custGeom>
            <a:avLst/>
            <a:gdLst/>
            <a:ahLst/>
            <a:cxnLst/>
            <a:rect l="l" t="t" r="r" b="b"/>
            <a:pathLst>
              <a:path w="285721" h="198560" extrusionOk="0">
                <a:moveTo>
                  <a:pt x="4894" y="1"/>
                </a:moveTo>
                <a:cubicBezTo>
                  <a:pt x="2320" y="1"/>
                  <a:pt x="0" y="2065"/>
                  <a:pt x="0" y="4901"/>
                </a:cubicBezTo>
                <a:lnTo>
                  <a:pt x="0" y="193405"/>
                </a:lnTo>
                <a:cubicBezTo>
                  <a:pt x="0" y="196239"/>
                  <a:pt x="2320" y="198560"/>
                  <a:pt x="4894" y="198560"/>
                </a:cubicBezTo>
                <a:lnTo>
                  <a:pt x="281292" y="198560"/>
                </a:lnTo>
                <a:cubicBezTo>
                  <a:pt x="283867" y="198560"/>
                  <a:pt x="285720" y="196239"/>
                  <a:pt x="285720" y="193405"/>
                </a:cubicBezTo>
                <a:lnTo>
                  <a:pt x="285719" y="4901"/>
                </a:lnTo>
                <a:cubicBezTo>
                  <a:pt x="285719" y="2065"/>
                  <a:pt x="283865" y="1"/>
                  <a:pt x="2812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897;p46"/>
          <p:cNvSpPr txBox="1">
            <a:spLocks/>
          </p:cNvSpPr>
          <p:nvPr/>
        </p:nvSpPr>
        <p:spPr>
          <a:xfrm>
            <a:off x="6022916" y="3731217"/>
            <a:ext cx="1639613" cy="368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sl-SI" dirty="0" smtClean="0">
                <a:solidFill>
                  <a:schemeClr val="bg1"/>
                </a:solidFill>
              </a:rPr>
              <a:t>LINEAR REGRESSION</a:t>
            </a:r>
            <a:endParaRPr lang="sl-SI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2967" r="11204"/>
          <a:stretch/>
        </p:blipFill>
        <p:spPr>
          <a:xfrm>
            <a:off x="5017335" y="1739492"/>
            <a:ext cx="3383280" cy="191118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46"/>
          <p:cNvSpPr txBox="1">
            <a:spLocks noGrp="1"/>
          </p:cNvSpPr>
          <p:nvPr>
            <p:ph type="title"/>
          </p:nvPr>
        </p:nvSpPr>
        <p:spPr>
          <a:xfrm>
            <a:off x="1379527" y="710198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smtClean="0">
                <a:solidFill>
                  <a:schemeClr val="bg1"/>
                </a:solidFill>
              </a:rPr>
              <a:t>TRAINED</a:t>
            </a:r>
            <a:r>
              <a:rPr lang="sl-SI" dirty="0" smtClean="0"/>
              <a:t> MODEL</a:t>
            </a:r>
            <a:endParaRPr dirty="0"/>
          </a:p>
        </p:txBody>
      </p:sp>
      <p:sp>
        <p:nvSpPr>
          <p:cNvPr id="1899" name="Google Shape;1899;p46"/>
          <p:cNvSpPr/>
          <p:nvPr/>
        </p:nvSpPr>
        <p:spPr>
          <a:xfrm>
            <a:off x="640965" y="1605790"/>
            <a:ext cx="3718478" cy="2584114"/>
          </a:xfrm>
          <a:custGeom>
            <a:avLst/>
            <a:gdLst/>
            <a:ahLst/>
            <a:cxnLst/>
            <a:rect l="l" t="t" r="r" b="b"/>
            <a:pathLst>
              <a:path w="285721" h="198560" extrusionOk="0">
                <a:moveTo>
                  <a:pt x="4894" y="1"/>
                </a:moveTo>
                <a:cubicBezTo>
                  <a:pt x="2320" y="1"/>
                  <a:pt x="0" y="2065"/>
                  <a:pt x="0" y="4901"/>
                </a:cubicBezTo>
                <a:lnTo>
                  <a:pt x="0" y="193405"/>
                </a:lnTo>
                <a:cubicBezTo>
                  <a:pt x="0" y="196239"/>
                  <a:pt x="2320" y="198560"/>
                  <a:pt x="4894" y="198560"/>
                </a:cubicBezTo>
                <a:lnTo>
                  <a:pt x="281292" y="198560"/>
                </a:lnTo>
                <a:cubicBezTo>
                  <a:pt x="283867" y="198560"/>
                  <a:pt x="285720" y="196239"/>
                  <a:pt x="285720" y="193405"/>
                </a:cubicBezTo>
                <a:lnTo>
                  <a:pt x="285719" y="4901"/>
                </a:lnTo>
                <a:cubicBezTo>
                  <a:pt x="285719" y="2065"/>
                  <a:pt x="283865" y="1"/>
                  <a:pt x="2812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9" name="Google Shape;1919;p46"/>
          <p:cNvGrpSpPr/>
          <p:nvPr/>
        </p:nvGrpSpPr>
        <p:grpSpPr>
          <a:xfrm rot="-5400000" flipH="1">
            <a:off x="8293244" y="4069944"/>
            <a:ext cx="81291" cy="986668"/>
            <a:chOff x="452325" y="2475625"/>
            <a:chExt cx="72900" cy="884825"/>
          </a:xfrm>
        </p:grpSpPr>
        <p:sp>
          <p:nvSpPr>
            <p:cNvPr id="1920" name="Google Shape;1920;p46"/>
            <p:cNvSpPr/>
            <p:nvPr/>
          </p:nvSpPr>
          <p:spPr>
            <a:xfrm>
              <a:off x="452325" y="24756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6"/>
            <p:cNvSpPr/>
            <p:nvPr/>
          </p:nvSpPr>
          <p:spPr>
            <a:xfrm>
              <a:off x="452325" y="25912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6"/>
            <p:cNvSpPr/>
            <p:nvPr/>
          </p:nvSpPr>
          <p:spPr>
            <a:xfrm>
              <a:off x="452325" y="27073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80"/>
                    <a:pt x="1" y="1469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69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6"/>
            <p:cNvSpPr/>
            <p:nvPr/>
          </p:nvSpPr>
          <p:spPr>
            <a:xfrm>
              <a:off x="452325" y="28235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6"/>
            <p:cNvSpPr/>
            <p:nvPr/>
          </p:nvSpPr>
          <p:spPr>
            <a:xfrm>
              <a:off x="452325" y="29391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6"/>
            <p:cNvSpPr/>
            <p:nvPr/>
          </p:nvSpPr>
          <p:spPr>
            <a:xfrm>
              <a:off x="452325" y="30558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6"/>
            <p:cNvSpPr/>
            <p:nvPr/>
          </p:nvSpPr>
          <p:spPr>
            <a:xfrm>
              <a:off x="452325" y="31714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6"/>
            <p:cNvSpPr/>
            <p:nvPr/>
          </p:nvSpPr>
          <p:spPr>
            <a:xfrm>
              <a:off x="452325" y="32875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HD wallpaper: Forest Illustration, Aero, Vector Art, Green, Trees, Woods,  digitalart | Wallpaper Fla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808" y="1739492"/>
            <a:ext cx="3426793" cy="1901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97" name="Google Shape;1897;p46"/>
          <p:cNvSpPr txBox="1">
            <a:spLocks noGrp="1"/>
          </p:cNvSpPr>
          <p:nvPr>
            <p:ph type="subTitle" idx="1"/>
          </p:nvPr>
        </p:nvSpPr>
        <p:spPr>
          <a:xfrm>
            <a:off x="1990292" y="3678576"/>
            <a:ext cx="1552830" cy="3686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smtClean="0">
                <a:solidFill>
                  <a:schemeClr val="bg1"/>
                </a:solidFill>
              </a:rPr>
              <a:t>ADA BOOST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0" name="Google Shape;1899;p46"/>
          <p:cNvSpPr/>
          <p:nvPr/>
        </p:nvSpPr>
        <p:spPr>
          <a:xfrm>
            <a:off x="4849736" y="1605790"/>
            <a:ext cx="3718478" cy="2584114"/>
          </a:xfrm>
          <a:custGeom>
            <a:avLst/>
            <a:gdLst/>
            <a:ahLst/>
            <a:cxnLst/>
            <a:rect l="l" t="t" r="r" b="b"/>
            <a:pathLst>
              <a:path w="285721" h="198560" extrusionOk="0">
                <a:moveTo>
                  <a:pt x="4894" y="1"/>
                </a:moveTo>
                <a:cubicBezTo>
                  <a:pt x="2320" y="1"/>
                  <a:pt x="0" y="2065"/>
                  <a:pt x="0" y="4901"/>
                </a:cubicBezTo>
                <a:lnTo>
                  <a:pt x="0" y="193405"/>
                </a:lnTo>
                <a:cubicBezTo>
                  <a:pt x="0" y="196239"/>
                  <a:pt x="2320" y="198560"/>
                  <a:pt x="4894" y="198560"/>
                </a:cubicBezTo>
                <a:lnTo>
                  <a:pt x="281292" y="198560"/>
                </a:lnTo>
                <a:cubicBezTo>
                  <a:pt x="283867" y="198560"/>
                  <a:pt x="285720" y="196239"/>
                  <a:pt x="285720" y="193405"/>
                </a:cubicBezTo>
                <a:lnTo>
                  <a:pt x="285719" y="4901"/>
                </a:lnTo>
                <a:cubicBezTo>
                  <a:pt x="285719" y="2065"/>
                  <a:pt x="283865" y="1"/>
                  <a:pt x="2812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897;p46"/>
          <p:cNvSpPr txBox="1">
            <a:spLocks/>
          </p:cNvSpPr>
          <p:nvPr/>
        </p:nvSpPr>
        <p:spPr>
          <a:xfrm>
            <a:off x="6022916" y="3731217"/>
            <a:ext cx="1639613" cy="368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endParaRPr lang="sl-SI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86808" y="1739492"/>
            <a:ext cx="3426793" cy="191118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995578" y="1730506"/>
            <a:ext cx="3426793" cy="1911187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oogle Shape;1897;p46"/>
          <p:cNvSpPr txBox="1">
            <a:spLocks/>
          </p:cNvSpPr>
          <p:nvPr/>
        </p:nvSpPr>
        <p:spPr>
          <a:xfrm>
            <a:off x="6196286" y="3710676"/>
            <a:ext cx="1552830" cy="368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sl-SI" dirty="0" smtClean="0">
                <a:solidFill>
                  <a:schemeClr val="bg1"/>
                </a:solidFill>
              </a:rPr>
              <a:t>DECISION TREE</a:t>
            </a:r>
            <a:endParaRPr lang="sl-SI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929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46"/>
          <p:cNvSpPr txBox="1">
            <a:spLocks noGrp="1"/>
          </p:cNvSpPr>
          <p:nvPr>
            <p:ph type="title"/>
          </p:nvPr>
        </p:nvSpPr>
        <p:spPr>
          <a:xfrm>
            <a:off x="1379527" y="710198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smtClean="0">
                <a:solidFill>
                  <a:schemeClr val="bg1"/>
                </a:solidFill>
              </a:rPr>
              <a:t>TRAINED</a:t>
            </a:r>
            <a:r>
              <a:rPr lang="sl-SI" dirty="0" smtClean="0"/>
              <a:t> MODEL</a:t>
            </a:r>
            <a:endParaRPr dirty="0"/>
          </a:p>
        </p:txBody>
      </p:sp>
      <p:sp>
        <p:nvSpPr>
          <p:cNvPr id="1899" name="Google Shape;1899;p46"/>
          <p:cNvSpPr/>
          <p:nvPr/>
        </p:nvSpPr>
        <p:spPr>
          <a:xfrm>
            <a:off x="640965" y="1605790"/>
            <a:ext cx="3718478" cy="2584114"/>
          </a:xfrm>
          <a:custGeom>
            <a:avLst/>
            <a:gdLst/>
            <a:ahLst/>
            <a:cxnLst/>
            <a:rect l="l" t="t" r="r" b="b"/>
            <a:pathLst>
              <a:path w="285721" h="198560" extrusionOk="0">
                <a:moveTo>
                  <a:pt x="4894" y="1"/>
                </a:moveTo>
                <a:cubicBezTo>
                  <a:pt x="2320" y="1"/>
                  <a:pt x="0" y="2065"/>
                  <a:pt x="0" y="4901"/>
                </a:cubicBezTo>
                <a:lnTo>
                  <a:pt x="0" y="193405"/>
                </a:lnTo>
                <a:cubicBezTo>
                  <a:pt x="0" y="196239"/>
                  <a:pt x="2320" y="198560"/>
                  <a:pt x="4894" y="198560"/>
                </a:cubicBezTo>
                <a:lnTo>
                  <a:pt x="281292" y="198560"/>
                </a:lnTo>
                <a:cubicBezTo>
                  <a:pt x="283867" y="198560"/>
                  <a:pt x="285720" y="196239"/>
                  <a:pt x="285720" y="193405"/>
                </a:cubicBezTo>
                <a:lnTo>
                  <a:pt x="285719" y="4901"/>
                </a:lnTo>
                <a:cubicBezTo>
                  <a:pt x="285719" y="2065"/>
                  <a:pt x="283865" y="1"/>
                  <a:pt x="2812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9" name="Google Shape;1919;p46"/>
          <p:cNvGrpSpPr/>
          <p:nvPr/>
        </p:nvGrpSpPr>
        <p:grpSpPr>
          <a:xfrm rot="-5400000" flipH="1">
            <a:off x="8293244" y="4069944"/>
            <a:ext cx="81291" cy="986668"/>
            <a:chOff x="452325" y="2475625"/>
            <a:chExt cx="72900" cy="884825"/>
          </a:xfrm>
        </p:grpSpPr>
        <p:sp>
          <p:nvSpPr>
            <p:cNvPr id="1920" name="Google Shape;1920;p46"/>
            <p:cNvSpPr/>
            <p:nvPr/>
          </p:nvSpPr>
          <p:spPr>
            <a:xfrm>
              <a:off x="452325" y="24756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6"/>
            <p:cNvSpPr/>
            <p:nvPr/>
          </p:nvSpPr>
          <p:spPr>
            <a:xfrm>
              <a:off x="452325" y="25912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6"/>
            <p:cNvSpPr/>
            <p:nvPr/>
          </p:nvSpPr>
          <p:spPr>
            <a:xfrm>
              <a:off x="452325" y="27073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80"/>
                    <a:pt x="1" y="1469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69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6"/>
            <p:cNvSpPr/>
            <p:nvPr/>
          </p:nvSpPr>
          <p:spPr>
            <a:xfrm>
              <a:off x="452325" y="28235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6"/>
            <p:cNvSpPr/>
            <p:nvPr/>
          </p:nvSpPr>
          <p:spPr>
            <a:xfrm>
              <a:off x="452325" y="29391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6"/>
            <p:cNvSpPr/>
            <p:nvPr/>
          </p:nvSpPr>
          <p:spPr>
            <a:xfrm>
              <a:off x="452325" y="30558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6"/>
            <p:cNvSpPr/>
            <p:nvPr/>
          </p:nvSpPr>
          <p:spPr>
            <a:xfrm>
              <a:off x="452325" y="31714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6"/>
            <p:cNvSpPr/>
            <p:nvPr/>
          </p:nvSpPr>
          <p:spPr>
            <a:xfrm>
              <a:off x="452325" y="32875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HD wallpaper: Forest Illustration, Aero, Vector Art, Green, Trees, Woods,  digitalart | Wallpaper Fla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808" y="1739492"/>
            <a:ext cx="3426793" cy="1901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97" name="Google Shape;1897;p46"/>
          <p:cNvSpPr txBox="1">
            <a:spLocks noGrp="1"/>
          </p:cNvSpPr>
          <p:nvPr>
            <p:ph type="subTitle" idx="1"/>
          </p:nvPr>
        </p:nvSpPr>
        <p:spPr>
          <a:xfrm>
            <a:off x="1623060" y="3678576"/>
            <a:ext cx="1920062" cy="3686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bg1"/>
                </a:solidFill>
              </a:rPr>
              <a:t>GRADIENT</a:t>
            </a:r>
            <a:r>
              <a:rPr lang="sl-SI" dirty="0" smtClean="0">
                <a:solidFill>
                  <a:schemeClr val="bg1"/>
                </a:solidFill>
              </a:rPr>
              <a:t> BOOST</a:t>
            </a:r>
            <a:r>
              <a:rPr lang="en-US" dirty="0" smtClean="0">
                <a:solidFill>
                  <a:schemeClr val="bg1"/>
                </a:solidFill>
              </a:rPr>
              <a:t>ING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0" name="Google Shape;1899;p46"/>
          <p:cNvSpPr/>
          <p:nvPr/>
        </p:nvSpPr>
        <p:spPr>
          <a:xfrm>
            <a:off x="4849736" y="1605790"/>
            <a:ext cx="3718478" cy="2584114"/>
          </a:xfrm>
          <a:custGeom>
            <a:avLst/>
            <a:gdLst/>
            <a:ahLst/>
            <a:cxnLst/>
            <a:rect l="l" t="t" r="r" b="b"/>
            <a:pathLst>
              <a:path w="285721" h="198560" extrusionOk="0">
                <a:moveTo>
                  <a:pt x="4894" y="1"/>
                </a:moveTo>
                <a:cubicBezTo>
                  <a:pt x="2320" y="1"/>
                  <a:pt x="0" y="2065"/>
                  <a:pt x="0" y="4901"/>
                </a:cubicBezTo>
                <a:lnTo>
                  <a:pt x="0" y="193405"/>
                </a:lnTo>
                <a:cubicBezTo>
                  <a:pt x="0" y="196239"/>
                  <a:pt x="2320" y="198560"/>
                  <a:pt x="4894" y="198560"/>
                </a:cubicBezTo>
                <a:lnTo>
                  <a:pt x="281292" y="198560"/>
                </a:lnTo>
                <a:cubicBezTo>
                  <a:pt x="283867" y="198560"/>
                  <a:pt x="285720" y="196239"/>
                  <a:pt x="285720" y="193405"/>
                </a:cubicBezTo>
                <a:lnTo>
                  <a:pt x="285719" y="4901"/>
                </a:lnTo>
                <a:cubicBezTo>
                  <a:pt x="285719" y="2065"/>
                  <a:pt x="283865" y="1"/>
                  <a:pt x="2812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897;p46"/>
          <p:cNvSpPr txBox="1">
            <a:spLocks/>
          </p:cNvSpPr>
          <p:nvPr/>
        </p:nvSpPr>
        <p:spPr>
          <a:xfrm>
            <a:off x="6022916" y="3731217"/>
            <a:ext cx="1639613" cy="368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endParaRPr lang="sl-SI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86808" y="1709012"/>
            <a:ext cx="3426793" cy="191118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995578" y="1730506"/>
            <a:ext cx="3426793" cy="1911187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oogle Shape;1897;p46"/>
          <p:cNvSpPr txBox="1">
            <a:spLocks/>
          </p:cNvSpPr>
          <p:nvPr/>
        </p:nvSpPr>
        <p:spPr>
          <a:xfrm>
            <a:off x="6196286" y="3710676"/>
            <a:ext cx="1552830" cy="368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rope"/>
              <a:buNone/>
              <a:defRPr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sl-SI" dirty="0" smtClean="0">
                <a:solidFill>
                  <a:schemeClr val="bg1"/>
                </a:solidFill>
              </a:rPr>
              <a:t>DECISION TREE</a:t>
            </a:r>
            <a:endParaRPr lang="sl-SI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129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1"/>
          <p:cNvSpPr/>
          <p:nvPr/>
        </p:nvSpPr>
        <p:spPr>
          <a:xfrm>
            <a:off x="3971921" y="4066798"/>
            <a:ext cx="4221905" cy="438288"/>
          </a:xfrm>
          <a:custGeom>
            <a:avLst/>
            <a:gdLst/>
            <a:ahLst/>
            <a:cxnLst/>
            <a:rect l="l" t="t" r="r" b="b"/>
            <a:pathLst>
              <a:path w="84417" h="8764" extrusionOk="0">
                <a:moveTo>
                  <a:pt x="1858" y="0"/>
                </a:moveTo>
                <a:lnTo>
                  <a:pt x="1" y="8763"/>
                </a:lnTo>
                <a:lnTo>
                  <a:pt x="82535" y="8763"/>
                </a:lnTo>
                <a:lnTo>
                  <a:pt x="84416" y="0"/>
                </a:lnTo>
                <a:close/>
              </a:path>
            </a:pathLst>
          </a:custGeom>
          <a:solidFill>
            <a:srgbClr val="1965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1"/>
          <p:cNvSpPr txBox="1">
            <a:spLocks noGrp="1"/>
          </p:cNvSpPr>
          <p:nvPr>
            <p:ph type="ctrTitle"/>
          </p:nvPr>
        </p:nvSpPr>
        <p:spPr>
          <a:xfrm>
            <a:off x="246158" y="469828"/>
            <a:ext cx="5230500" cy="663532"/>
          </a:xfrm>
          <a:prstGeom prst="rect">
            <a:avLst/>
          </a:prstGeom>
          <a:solidFill>
            <a:srgbClr val="DFB99F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3600" dirty="0" smtClean="0">
                <a:solidFill>
                  <a:srgbClr val="19657C"/>
                </a:solidFill>
              </a:rPr>
              <a:t>THANK YOU</a:t>
            </a:r>
            <a:endParaRPr sz="3600" dirty="0">
              <a:solidFill>
                <a:srgbClr val="19657C"/>
              </a:solidFill>
            </a:endParaRPr>
          </a:p>
        </p:txBody>
      </p:sp>
      <p:sp>
        <p:nvSpPr>
          <p:cNvPr id="636" name="Google Shape;636;p31"/>
          <p:cNvSpPr txBox="1">
            <a:spLocks noGrp="1"/>
          </p:cNvSpPr>
          <p:nvPr>
            <p:ph type="subTitle" idx="1"/>
          </p:nvPr>
        </p:nvSpPr>
        <p:spPr>
          <a:xfrm>
            <a:off x="4048121" y="4082821"/>
            <a:ext cx="41712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smtClean="0"/>
              <a:t>GITHUB repository</a:t>
            </a:r>
            <a:endParaRPr dirty="0"/>
          </a:p>
        </p:txBody>
      </p:sp>
      <p:grpSp>
        <p:nvGrpSpPr>
          <p:cNvPr id="740" name="Google Shape;740;p31"/>
          <p:cNvGrpSpPr/>
          <p:nvPr/>
        </p:nvGrpSpPr>
        <p:grpSpPr>
          <a:xfrm>
            <a:off x="8764168" y="539490"/>
            <a:ext cx="82490" cy="1001973"/>
            <a:chOff x="7173675" y="1384800"/>
            <a:chExt cx="73975" cy="898550"/>
          </a:xfrm>
        </p:grpSpPr>
        <p:sp>
          <p:nvSpPr>
            <p:cNvPr id="741" name="Google Shape;741;p31"/>
            <p:cNvSpPr/>
            <p:nvPr/>
          </p:nvSpPr>
          <p:spPr>
            <a:xfrm>
              <a:off x="7173675" y="138480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7173675" y="1502600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7173675" y="1619850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79"/>
                    <a:pt x="0" y="1490"/>
                  </a:cubicBezTo>
                  <a:cubicBezTo>
                    <a:pt x="0" y="2323"/>
                    <a:pt x="658" y="2980"/>
                    <a:pt x="1469" y="2980"/>
                  </a:cubicBezTo>
                  <a:cubicBezTo>
                    <a:pt x="2301" y="2980"/>
                    <a:pt x="2959" y="2323"/>
                    <a:pt x="2959" y="1490"/>
                  </a:cubicBezTo>
                  <a:cubicBezTo>
                    <a:pt x="2959" y="679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7173675" y="1738175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7173675" y="1855975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7173675" y="1973225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80"/>
                    <a:pt x="0" y="1490"/>
                  </a:cubicBezTo>
                  <a:cubicBezTo>
                    <a:pt x="0" y="2323"/>
                    <a:pt x="658" y="2981"/>
                    <a:pt x="1469" y="2981"/>
                  </a:cubicBezTo>
                  <a:cubicBezTo>
                    <a:pt x="2301" y="2981"/>
                    <a:pt x="2959" y="2323"/>
                    <a:pt x="2959" y="1490"/>
                  </a:cubicBezTo>
                  <a:cubicBezTo>
                    <a:pt x="2959" y="680"/>
                    <a:pt x="2301" y="22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7173675" y="20915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7173675" y="22093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31"/>
          <p:cNvGrpSpPr/>
          <p:nvPr/>
        </p:nvGrpSpPr>
        <p:grpSpPr>
          <a:xfrm flipH="1">
            <a:off x="713235" y="4419477"/>
            <a:ext cx="666551" cy="184521"/>
            <a:chOff x="6639500" y="4097325"/>
            <a:chExt cx="597750" cy="165475"/>
          </a:xfrm>
        </p:grpSpPr>
        <p:sp>
          <p:nvSpPr>
            <p:cNvPr id="750" name="Google Shape;750;p31"/>
            <p:cNvSpPr/>
            <p:nvPr/>
          </p:nvSpPr>
          <p:spPr>
            <a:xfrm>
              <a:off x="6639500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09" y="6619"/>
                  </a:moveTo>
                  <a:lnTo>
                    <a:pt x="0" y="3310"/>
                  </a:lnTo>
                  <a:lnTo>
                    <a:pt x="3309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6724950" y="4097325"/>
              <a:ext cx="82775" cy="165475"/>
            </a:xfrm>
            <a:custGeom>
              <a:avLst/>
              <a:gdLst/>
              <a:ahLst/>
              <a:cxnLst/>
              <a:rect l="l" t="t" r="r" b="b"/>
              <a:pathLst>
                <a:path w="3311" h="6619" fill="none" extrusionOk="0">
                  <a:moveTo>
                    <a:pt x="3310" y="6619"/>
                  </a:moveTo>
                  <a:lnTo>
                    <a:pt x="1" y="3310"/>
                  </a:lnTo>
                  <a:lnTo>
                    <a:pt x="3310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1"/>
            <p:cNvSpPr/>
            <p:nvPr/>
          </p:nvSpPr>
          <p:spPr>
            <a:xfrm>
              <a:off x="6811525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10" y="6619"/>
                  </a:moveTo>
                  <a:lnTo>
                    <a:pt x="0" y="3310"/>
                  </a:lnTo>
                  <a:lnTo>
                    <a:pt x="3310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1"/>
            <p:cNvSpPr/>
            <p:nvPr/>
          </p:nvSpPr>
          <p:spPr>
            <a:xfrm>
              <a:off x="6897000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09" y="6619"/>
                  </a:moveTo>
                  <a:lnTo>
                    <a:pt x="0" y="3310"/>
                  </a:lnTo>
                  <a:lnTo>
                    <a:pt x="3309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1"/>
            <p:cNvSpPr/>
            <p:nvPr/>
          </p:nvSpPr>
          <p:spPr>
            <a:xfrm>
              <a:off x="6983000" y="4097325"/>
              <a:ext cx="82225" cy="165475"/>
            </a:xfrm>
            <a:custGeom>
              <a:avLst/>
              <a:gdLst/>
              <a:ahLst/>
              <a:cxnLst/>
              <a:rect l="l" t="t" r="r" b="b"/>
              <a:pathLst>
                <a:path w="3289" h="6619" fill="none" extrusionOk="0">
                  <a:moveTo>
                    <a:pt x="3288" y="6619"/>
                  </a:moveTo>
                  <a:lnTo>
                    <a:pt x="1" y="3310"/>
                  </a:lnTo>
                  <a:lnTo>
                    <a:pt x="3288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1"/>
            <p:cNvSpPr/>
            <p:nvPr/>
          </p:nvSpPr>
          <p:spPr>
            <a:xfrm>
              <a:off x="7069025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10" y="6619"/>
                  </a:moveTo>
                  <a:lnTo>
                    <a:pt x="1" y="3310"/>
                  </a:lnTo>
                  <a:lnTo>
                    <a:pt x="3310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1"/>
            <p:cNvSpPr/>
            <p:nvPr/>
          </p:nvSpPr>
          <p:spPr>
            <a:xfrm>
              <a:off x="7154500" y="4097325"/>
              <a:ext cx="82750" cy="165475"/>
            </a:xfrm>
            <a:custGeom>
              <a:avLst/>
              <a:gdLst/>
              <a:ahLst/>
              <a:cxnLst/>
              <a:rect l="l" t="t" r="r" b="b"/>
              <a:pathLst>
                <a:path w="3310" h="6619" fill="none" extrusionOk="0">
                  <a:moveTo>
                    <a:pt x="3309" y="6619"/>
                  </a:moveTo>
                  <a:lnTo>
                    <a:pt x="0" y="3310"/>
                  </a:lnTo>
                  <a:lnTo>
                    <a:pt x="3309" y="1"/>
                  </a:lnTo>
                </a:path>
              </a:pathLst>
            </a:custGeom>
            <a:noFill/>
            <a:ln w="186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31"/>
          <p:cNvGrpSpPr/>
          <p:nvPr/>
        </p:nvGrpSpPr>
        <p:grpSpPr>
          <a:xfrm>
            <a:off x="298041" y="547144"/>
            <a:ext cx="81291" cy="986668"/>
            <a:chOff x="452325" y="2475625"/>
            <a:chExt cx="72900" cy="884825"/>
          </a:xfrm>
        </p:grpSpPr>
        <p:sp>
          <p:nvSpPr>
            <p:cNvPr id="758" name="Google Shape;758;p31"/>
            <p:cNvSpPr/>
            <p:nvPr/>
          </p:nvSpPr>
          <p:spPr>
            <a:xfrm>
              <a:off x="452325" y="24756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1"/>
            <p:cNvSpPr/>
            <p:nvPr/>
          </p:nvSpPr>
          <p:spPr>
            <a:xfrm>
              <a:off x="452325" y="25912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1"/>
            <p:cNvSpPr/>
            <p:nvPr/>
          </p:nvSpPr>
          <p:spPr>
            <a:xfrm>
              <a:off x="452325" y="27073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80"/>
                    <a:pt x="1" y="1469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69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1"/>
            <p:cNvSpPr/>
            <p:nvPr/>
          </p:nvSpPr>
          <p:spPr>
            <a:xfrm>
              <a:off x="452325" y="28235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1"/>
            <p:cNvSpPr/>
            <p:nvPr/>
          </p:nvSpPr>
          <p:spPr>
            <a:xfrm>
              <a:off x="452325" y="29391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1"/>
            <p:cNvSpPr/>
            <p:nvPr/>
          </p:nvSpPr>
          <p:spPr>
            <a:xfrm>
              <a:off x="452325" y="30558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1"/>
            <p:cNvSpPr/>
            <p:nvPr/>
          </p:nvSpPr>
          <p:spPr>
            <a:xfrm>
              <a:off x="452325" y="31714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452325" y="32875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31"/>
          <p:cNvGrpSpPr/>
          <p:nvPr/>
        </p:nvGrpSpPr>
        <p:grpSpPr>
          <a:xfrm>
            <a:off x="6301007" y="547148"/>
            <a:ext cx="1118640" cy="309161"/>
            <a:chOff x="442475" y="1464800"/>
            <a:chExt cx="1003175" cy="277250"/>
          </a:xfrm>
        </p:grpSpPr>
        <p:sp>
          <p:nvSpPr>
            <p:cNvPr id="767" name="Google Shape;767;p31"/>
            <p:cNvSpPr/>
            <p:nvPr/>
          </p:nvSpPr>
          <p:spPr>
            <a:xfrm>
              <a:off x="1306475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7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1162925" y="1464800"/>
              <a:ext cx="138100" cy="277250"/>
            </a:xfrm>
            <a:custGeom>
              <a:avLst/>
              <a:gdLst/>
              <a:ahLst/>
              <a:cxnLst/>
              <a:rect l="l" t="t" r="r" b="b"/>
              <a:pathLst>
                <a:path w="5524" h="11090" fill="none" extrusionOk="0">
                  <a:moveTo>
                    <a:pt x="1" y="0"/>
                  </a:moveTo>
                  <a:lnTo>
                    <a:pt x="5523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1018275" y="1464800"/>
              <a:ext cx="138650" cy="277250"/>
            </a:xfrm>
            <a:custGeom>
              <a:avLst/>
              <a:gdLst/>
              <a:ahLst/>
              <a:cxnLst/>
              <a:rect l="l" t="t" r="r" b="b"/>
              <a:pathLst>
                <a:path w="5546" h="11090" fill="none" extrusionOk="0">
                  <a:moveTo>
                    <a:pt x="1" y="0"/>
                  </a:moveTo>
                  <a:lnTo>
                    <a:pt x="5545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874200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7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730650" y="1464800"/>
              <a:ext cx="138100" cy="277250"/>
            </a:xfrm>
            <a:custGeom>
              <a:avLst/>
              <a:gdLst/>
              <a:ahLst/>
              <a:cxnLst/>
              <a:rect l="l" t="t" r="r" b="b"/>
              <a:pathLst>
                <a:path w="5524" h="11090" fill="none" extrusionOk="0">
                  <a:moveTo>
                    <a:pt x="1" y="0"/>
                  </a:moveTo>
                  <a:lnTo>
                    <a:pt x="5523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586025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6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442475" y="1464800"/>
              <a:ext cx="138625" cy="277250"/>
            </a:xfrm>
            <a:custGeom>
              <a:avLst/>
              <a:gdLst/>
              <a:ahLst/>
              <a:cxnLst/>
              <a:rect l="l" t="t" r="r" b="b"/>
              <a:pathLst>
                <a:path w="5545" h="11090" fill="none" extrusionOk="0">
                  <a:moveTo>
                    <a:pt x="0" y="0"/>
                  </a:moveTo>
                  <a:lnTo>
                    <a:pt x="5545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547" y="1104638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8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B99F"/>
        </a:solidFill>
        <a:effectLst/>
      </p:bgPr>
    </p:bg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0" name="Google Shape;830;p34"/>
          <p:cNvGrpSpPr/>
          <p:nvPr/>
        </p:nvGrpSpPr>
        <p:grpSpPr>
          <a:xfrm>
            <a:off x="1144000" y="1773138"/>
            <a:ext cx="1889550" cy="2663150"/>
            <a:chOff x="3316775" y="-358550"/>
            <a:chExt cx="1889550" cy="2663150"/>
          </a:xfrm>
        </p:grpSpPr>
        <p:sp>
          <p:nvSpPr>
            <p:cNvPr id="831" name="Google Shape;831;p34"/>
            <p:cNvSpPr/>
            <p:nvPr/>
          </p:nvSpPr>
          <p:spPr>
            <a:xfrm>
              <a:off x="3316775" y="910050"/>
              <a:ext cx="181000" cy="90825"/>
            </a:xfrm>
            <a:custGeom>
              <a:avLst/>
              <a:gdLst/>
              <a:ahLst/>
              <a:cxnLst/>
              <a:rect l="l" t="t" r="r" b="b"/>
              <a:pathLst>
                <a:path w="7240" h="3633" fill="none" extrusionOk="0">
                  <a:moveTo>
                    <a:pt x="0" y="3632"/>
                  </a:moveTo>
                  <a:lnTo>
                    <a:pt x="3632" y="1"/>
                  </a:lnTo>
                  <a:lnTo>
                    <a:pt x="7239" y="3632"/>
                  </a:lnTo>
                </a:path>
              </a:pathLst>
            </a:custGeom>
            <a:noFill/>
            <a:ln w="15175" cap="flat" cmpd="sng">
              <a:solidFill>
                <a:srgbClr val="5687A8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3316775" y="1004125"/>
              <a:ext cx="181000" cy="91100"/>
            </a:xfrm>
            <a:custGeom>
              <a:avLst/>
              <a:gdLst/>
              <a:ahLst/>
              <a:cxnLst/>
              <a:rect l="l" t="t" r="r" b="b"/>
              <a:pathLst>
                <a:path w="7240" h="3644" fill="none" extrusionOk="0">
                  <a:moveTo>
                    <a:pt x="0" y="3644"/>
                  </a:moveTo>
                  <a:lnTo>
                    <a:pt x="3632" y="0"/>
                  </a:lnTo>
                  <a:lnTo>
                    <a:pt x="7239" y="3644"/>
                  </a:lnTo>
                </a:path>
              </a:pathLst>
            </a:custGeom>
            <a:noFill/>
            <a:ln w="15175" cap="flat" cmpd="sng">
              <a:solidFill>
                <a:srgbClr val="5687A8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3316775" y="1098475"/>
              <a:ext cx="181000" cy="90800"/>
            </a:xfrm>
            <a:custGeom>
              <a:avLst/>
              <a:gdLst/>
              <a:ahLst/>
              <a:cxnLst/>
              <a:rect l="l" t="t" r="r" b="b"/>
              <a:pathLst>
                <a:path w="7240" h="3632" fill="none" extrusionOk="0">
                  <a:moveTo>
                    <a:pt x="0" y="3632"/>
                  </a:moveTo>
                  <a:lnTo>
                    <a:pt x="3632" y="0"/>
                  </a:lnTo>
                  <a:lnTo>
                    <a:pt x="7239" y="3632"/>
                  </a:lnTo>
                </a:path>
              </a:pathLst>
            </a:custGeom>
            <a:noFill/>
            <a:ln w="15175" cap="flat" cmpd="sng">
              <a:solidFill>
                <a:srgbClr val="5687A8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3316775" y="1192525"/>
              <a:ext cx="181000" cy="90825"/>
            </a:xfrm>
            <a:custGeom>
              <a:avLst/>
              <a:gdLst/>
              <a:ahLst/>
              <a:cxnLst/>
              <a:rect l="l" t="t" r="r" b="b"/>
              <a:pathLst>
                <a:path w="7240" h="3633" fill="none" extrusionOk="0">
                  <a:moveTo>
                    <a:pt x="0" y="3632"/>
                  </a:moveTo>
                  <a:lnTo>
                    <a:pt x="3632" y="1"/>
                  </a:lnTo>
                  <a:lnTo>
                    <a:pt x="7239" y="3632"/>
                  </a:lnTo>
                </a:path>
              </a:pathLst>
            </a:custGeom>
            <a:noFill/>
            <a:ln w="15175" cap="flat" cmpd="sng">
              <a:solidFill>
                <a:srgbClr val="5687A8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3316775" y="1286600"/>
              <a:ext cx="181000" cy="90800"/>
            </a:xfrm>
            <a:custGeom>
              <a:avLst/>
              <a:gdLst/>
              <a:ahLst/>
              <a:cxnLst/>
              <a:rect l="l" t="t" r="r" b="b"/>
              <a:pathLst>
                <a:path w="7240" h="3632" fill="none" extrusionOk="0">
                  <a:moveTo>
                    <a:pt x="0" y="3632"/>
                  </a:moveTo>
                  <a:lnTo>
                    <a:pt x="3632" y="0"/>
                  </a:lnTo>
                  <a:lnTo>
                    <a:pt x="7239" y="3632"/>
                  </a:lnTo>
                </a:path>
              </a:pathLst>
            </a:custGeom>
            <a:noFill/>
            <a:ln w="15175" cap="flat" cmpd="sng">
              <a:solidFill>
                <a:srgbClr val="5687A8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3316775" y="1380950"/>
              <a:ext cx="181000" cy="90800"/>
            </a:xfrm>
            <a:custGeom>
              <a:avLst/>
              <a:gdLst/>
              <a:ahLst/>
              <a:cxnLst/>
              <a:rect l="l" t="t" r="r" b="b"/>
              <a:pathLst>
                <a:path w="7240" h="3632" fill="none" extrusionOk="0">
                  <a:moveTo>
                    <a:pt x="0" y="3632"/>
                  </a:moveTo>
                  <a:lnTo>
                    <a:pt x="3632" y="0"/>
                  </a:lnTo>
                  <a:lnTo>
                    <a:pt x="7239" y="3632"/>
                  </a:lnTo>
                </a:path>
              </a:pathLst>
            </a:custGeom>
            <a:noFill/>
            <a:ln w="15175" cap="flat" cmpd="sng">
              <a:solidFill>
                <a:srgbClr val="5687A8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316775" y="1475000"/>
              <a:ext cx="181000" cy="90825"/>
            </a:xfrm>
            <a:custGeom>
              <a:avLst/>
              <a:gdLst/>
              <a:ahLst/>
              <a:cxnLst/>
              <a:rect l="l" t="t" r="r" b="b"/>
              <a:pathLst>
                <a:path w="7240" h="3633" fill="none" extrusionOk="0">
                  <a:moveTo>
                    <a:pt x="0" y="3632"/>
                  </a:moveTo>
                  <a:lnTo>
                    <a:pt x="3632" y="1"/>
                  </a:lnTo>
                  <a:lnTo>
                    <a:pt x="7239" y="3632"/>
                  </a:lnTo>
                </a:path>
              </a:pathLst>
            </a:custGeom>
            <a:noFill/>
            <a:ln w="15175" cap="flat" cmpd="sng">
              <a:solidFill>
                <a:srgbClr val="5687A8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580800" y="2225100"/>
              <a:ext cx="1510025" cy="79500"/>
            </a:xfrm>
            <a:custGeom>
              <a:avLst/>
              <a:gdLst/>
              <a:ahLst/>
              <a:cxnLst/>
              <a:rect l="l" t="t" r="r" b="b"/>
              <a:pathLst>
                <a:path w="60401" h="3180" extrusionOk="0">
                  <a:moveTo>
                    <a:pt x="30194" y="1"/>
                  </a:moveTo>
                  <a:cubicBezTo>
                    <a:pt x="13514" y="1"/>
                    <a:pt x="0" y="715"/>
                    <a:pt x="0" y="1584"/>
                  </a:cubicBezTo>
                  <a:cubicBezTo>
                    <a:pt x="0" y="2465"/>
                    <a:pt x="13526" y="3180"/>
                    <a:pt x="30194" y="3180"/>
                  </a:cubicBezTo>
                  <a:cubicBezTo>
                    <a:pt x="46887" y="3180"/>
                    <a:pt x="60401" y="2465"/>
                    <a:pt x="60401" y="1584"/>
                  </a:cubicBezTo>
                  <a:cubicBezTo>
                    <a:pt x="60401" y="715"/>
                    <a:pt x="46887" y="12"/>
                    <a:pt x="30194" y="1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4284450" y="1503575"/>
              <a:ext cx="99450" cy="745650"/>
            </a:xfrm>
            <a:custGeom>
              <a:avLst/>
              <a:gdLst/>
              <a:ahLst/>
              <a:cxnLst/>
              <a:rect l="l" t="t" r="r" b="b"/>
              <a:pathLst>
                <a:path w="3978" h="29826" extrusionOk="0">
                  <a:moveTo>
                    <a:pt x="1" y="1"/>
                  </a:moveTo>
                  <a:lnTo>
                    <a:pt x="1" y="29826"/>
                  </a:lnTo>
                  <a:lnTo>
                    <a:pt x="3977" y="29826"/>
                  </a:lnTo>
                  <a:lnTo>
                    <a:pt x="3977" y="1"/>
                  </a:ln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4284450" y="1503575"/>
              <a:ext cx="99450" cy="156600"/>
            </a:xfrm>
            <a:custGeom>
              <a:avLst/>
              <a:gdLst/>
              <a:ahLst/>
              <a:cxnLst/>
              <a:rect l="l" t="t" r="r" b="b"/>
              <a:pathLst>
                <a:path w="3978" h="6264" extrusionOk="0">
                  <a:moveTo>
                    <a:pt x="1" y="1"/>
                  </a:moveTo>
                  <a:lnTo>
                    <a:pt x="1" y="6264"/>
                  </a:lnTo>
                  <a:lnTo>
                    <a:pt x="3977" y="6264"/>
                  </a:lnTo>
                  <a:lnTo>
                    <a:pt x="3977" y="1"/>
                  </a:lnTo>
                  <a:close/>
                </a:path>
              </a:pathLst>
            </a:custGeom>
            <a:solidFill>
              <a:srgbClr val="6C9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968050" y="1428875"/>
              <a:ext cx="745650" cy="127425"/>
            </a:xfrm>
            <a:custGeom>
              <a:avLst/>
              <a:gdLst/>
              <a:ahLst/>
              <a:cxnLst/>
              <a:rect l="l" t="t" r="r" b="b"/>
              <a:pathLst>
                <a:path w="29826" h="5097" extrusionOk="0">
                  <a:moveTo>
                    <a:pt x="0" y="0"/>
                  </a:moveTo>
                  <a:lnTo>
                    <a:pt x="0" y="5096"/>
                  </a:lnTo>
                  <a:lnTo>
                    <a:pt x="29825" y="5096"/>
                  </a:lnTo>
                  <a:lnTo>
                    <a:pt x="29825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968050" y="1302375"/>
              <a:ext cx="745650" cy="127425"/>
            </a:xfrm>
            <a:custGeom>
              <a:avLst/>
              <a:gdLst/>
              <a:ahLst/>
              <a:cxnLst/>
              <a:rect l="l" t="t" r="r" b="b"/>
              <a:pathLst>
                <a:path w="29826" h="5097" extrusionOk="0">
                  <a:moveTo>
                    <a:pt x="0" y="0"/>
                  </a:moveTo>
                  <a:lnTo>
                    <a:pt x="0" y="5096"/>
                  </a:lnTo>
                  <a:lnTo>
                    <a:pt x="29825" y="5096"/>
                  </a:lnTo>
                  <a:lnTo>
                    <a:pt x="29825" y="0"/>
                  </a:ln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603125" y="420425"/>
              <a:ext cx="499475" cy="279225"/>
            </a:xfrm>
            <a:custGeom>
              <a:avLst/>
              <a:gdLst/>
              <a:ahLst/>
              <a:cxnLst/>
              <a:rect l="l" t="t" r="r" b="b"/>
              <a:pathLst>
                <a:path w="19979" h="11169" extrusionOk="0">
                  <a:moveTo>
                    <a:pt x="0" y="0"/>
                  </a:moveTo>
                  <a:lnTo>
                    <a:pt x="0" y="7906"/>
                  </a:lnTo>
                  <a:cubicBezTo>
                    <a:pt x="0" y="9704"/>
                    <a:pt x="1465" y="11168"/>
                    <a:pt x="3251" y="11168"/>
                  </a:cubicBezTo>
                  <a:lnTo>
                    <a:pt x="19979" y="11168"/>
                  </a:lnTo>
                  <a:lnTo>
                    <a:pt x="19979" y="9108"/>
                  </a:lnTo>
                  <a:lnTo>
                    <a:pt x="3167" y="9108"/>
                  </a:lnTo>
                  <a:cubicBezTo>
                    <a:pt x="2560" y="9108"/>
                    <a:pt x="2060" y="8620"/>
                    <a:pt x="2060" y="7989"/>
                  </a:cubicBezTo>
                  <a:lnTo>
                    <a:pt x="2060" y="0"/>
                  </a:ln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603125" y="390650"/>
              <a:ext cx="51500" cy="103600"/>
            </a:xfrm>
            <a:custGeom>
              <a:avLst/>
              <a:gdLst/>
              <a:ahLst/>
              <a:cxnLst/>
              <a:rect l="l" t="t" r="r" b="b"/>
              <a:pathLst>
                <a:path w="2060" h="4144" extrusionOk="0">
                  <a:moveTo>
                    <a:pt x="0" y="1"/>
                  </a:moveTo>
                  <a:lnTo>
                    <a:pt x="0" y="4144"/>
                  </a:lnTo>
                  <a:lnTo>
                    <a:pt x="2060" y="414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rgbClr val="6C9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4569000" y="420425"/>
              <a:ext cx="499800" cy="279225"/>
            </a:xfrm>
            <a:custGeom>
              <a:avLst/>
              <a:gdLst/>
              <a:ahLst/>
              <a:cxnLst/>
              <a:rect l="l" t="t" r="r" b="b"/>
              <a:pathLst>
                <a:path w="19992" h="11169" extrusionOk="0">
                  <a:moveTo>
                    <a:pt x="17932" y="0"/>
                  </a:moveTo>
                  <a:lnTo>
                    <a:pt x="17932" y="7989"/>
                  </a:lnTo>
                  <a:cubicBezTo>
                    <a:pt x="17932" y="8620"/>
                    <a:pt x="17432" y="9108"/>
                    <a:pt x="16824" y="9108"/>
                  </a:cubicBezTo>
                  <a:lnTo>
                    <a:pt x="1" y="9108"/>
                  </a:lnTo>
                  <a:lnTo>
                    <a:pt x="1" y="11168"/>
                  </a:lnTo>
                  <a:lnTo>
                    <a:pt x="16729" y="11168"/>
                  </a:lnTo>
                  <a:cubicBezTo>
                    <a:pt x="18527" y="11168"/>
                    <a:pt x="19992" y="9704"/>
                    <a:pt x="19992" y="7906"/>
                  </a:cubicBezTo>
                  <a:lnTo>
                    <a:pt x="19992" y="0"/>
                  </a:ln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5016975" y="390350"/>
              <a:ext cx="51525" cy="103600"/>
            </a:xfrm>
            <a:custGeom>
              <a:avLst/>
              <a:gdLst/>
              <a:ahLst/>
              <a:cxnLst/>
              <a:rect l="l" t="t" r="r" b="b"/>
              <a:pathLst>
                <a:path w="2061" h="4144" extrusionOk="0">
                  <a:moveTo>
                    <a:pt x="1" y="1"/>
                  </a:moveTo>
                  <a:lnTo>
                    <a:pt x="1" y="4144"/>
                  </a:lnTo>
                  <a:lnTo>
                    <a:pt x="2061" y="4144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rgbClr val="6C9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4043650" y="95989"/>
              <a:ext cx="584325" cy="1206350"/>
            </a:xfrm>
            <a:custGeom>
              <a:avLst/>
              <a:gdLst/>
              <a:ahLst/>
              <a:cxnLst/>
              <a:rect l="l" t="t" r="r" b="b"/>
              <a:pathLst>
                <a:path w="23373" h="43351" extrusionOk="0">
                  <a:moveTo>
                    <a:pt x="4275" y="0"/>
                  </a:moveTo>
                  <a:cubicBezTo>
                    <a:pt x="1905" y="0"/>
                    <a:pt x="0" y="1917"/>
                    <a:pt x="0" y="4275"/>
                  </a:cubicBezTo>
                  <a:lnTo>
                    <a:pt x="0" y="43351"/>
                  </a:lnTo>
                  <a:lnTo>
                    <a:pt x="23372" y="43351"/>
                  </a:lnTo>
                  <a:lnTo>
                    <a:pt x="23372" y="4275"/>
                  </a:lnTo>
                  <a:cubicBezTo>
                    <a:pt x="23372" y="1905"/>
                    <a:pt x="21444" y="0"/>
                    <a:pt x="19098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4524075" y="1373200"/>
              <a:ext cx="25" cy="56600"/>
            </a:xfrm>
            <a:custGeom>
              <a:avLst/>
              <a:gdLst/>
              <a:ahLst/>
              <a:cxnLst/>
              <a:rect l="l" t="t" r="r" b="b"/>
              <a:pathLst>
                <a:path w="1" h="2264" fill="none" extrusionOk="0">
                  <a:moveTo>
                    <a:pt x="0" y="2263"/>
                  </a:moveTo>
                  <a:lnTo>
                    <a:pt x="0" y="1"/>
                  </a:lnTo>
                </a:path>
              </a:pathLst>
            </a:custGeom>
            <a:noFill/>
            <a:ln w="4175" cap="flat" cmpd="sng">
              <a:solidFill>
                <a:srgbClr val="662D24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4147825" y="1373200"/>
              <a:ext cx="25" cy="56600"/>
            </a:xfrm>
            <a:custGeom>
              <a:avLst/>
              <a:gdLst/>
              <a:ahLst/>
              <a:cxnLst/>
              <a:rect l="l" t="t" r="r" b="b"/>
              <a:pathLst>
                <a:path w="1" h="2264" fill="none" extrusionOk="0">
                  <a:moveTo>
                    <a:pt x="1" y="2263"/>
                  </a:moveTo>
                  <a:lnTo>
                    <a:pt x="1" y="1"/>
                  </a:lnTo>
                </a:path>
              </a:pathLst>
            </a:custGeom>
            <a:noFill/>
            <a:ln w="4175" cap="flat" cmpd="sng">
              <a:solidFill>
                <a:srgbClr val="662D24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481075" y="-318950"/>
              <a:ext cx="47950" cy="302725"/>
            </a:xfrm>
            <a:custGeom>
              <a:avLst/>
              <a:gdLst/>
              <a:ahLst/>
              <a:cxnLst/>
              <a:rect l="l" t="t" r="r" b="b"/>
              <a:pathLst>
                <a:path w="1918" h="12109" extrusionOk="0">
                  <a:moveTo>
                    <a:pt x="1" y="0"/>
                  </a:moveTo>
                  <a:lnTo>
                    <a:pt x="1" y="12109"/>
                  </a:lnTo>
                  <a:lnTo>
                    <a:pt x="1918" y="12109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481075" y="-318950"/>
              <a:ext cx="47950" cy="66700"/>
            </a:xfrm>
            <a:custGeom>
              <a:avLst/>
              <a:gdLst/>
              <a:ahLst/>
              <a:cxnLst/>
              <a:rect l="l" t="t" r="r" b="b"/>
              <a:pathLst>
                <a:path w="1918" h="2668" extrusionOk="0">
                  <a:moveTo>
                    <a:pt x="1" y="0"/>
                  </a:moveTo>
                  <a:lnTo>
                    <a:pt x="1" y="2667"/>
                  </a:lnTo>
                  <a:lnTo>
                    <a:pt x="1918" y="2667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6C9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465600" y="-358550"/>
              <a:ext cx="439650" cy="78900"/>
            </a:xfrm>
            <a:custGeom>
              <a:avLst/>
              <a:gdLst/>
              <a:ahLst/>
              <a:cxnLst/>
              <a:rect l="l" t="t" r="r" b="b"/>
              <a:pathLst>
                <a:path w="17586" h="3156" extrusionOk="0">
                  <a:moveTo>
                    <a:pt x="1572" y="1"/>
                  </a:moveTo>
                  <a:cubicBezTo>
                    <a:pt x="715" y="1"/>
                    <a:pt x="0" y="691"/>
                    <a:pt x="0" y="1572"/>
                  </a:cubicBezTo>
                  <a:cubicBezTo>
                    <a:pt x="0" y="2453"/>
                    <a:pt x="691" y="3156"/>
                    <a:pt x="1572" y="3156"/>
                  </a:cubicBezTo>
                  <a:lnTo>
                    <a:pt x="16014" y="3156"/>
                  </a:lnTo>
                  <a:cubicBezTo>
                    <a:pt x="16872" y="3156"/>
                    <a:pt x="17586" y="2453"/>
                    <a:pt x="17586" y="1572"/>
                  </a:cubicBezTo>
                  <a:cubicBezTo>
                    <a:pt x="17586" y="715"/>
                    <a:pt x="16884" y="1"/>
                    <a:pt x="16014" y="1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498925" y="122750"/>
              <a:ext cx="156300" cy="183100"/>
            </a:xfrm>
            <a:custGeom>
              <a:avLst/>
              <a:gdLst/>
              <a:ahLst/>
              <a:cxnLst/>
              <a:rect l="l" t="t" r="r" b="b"/>
              <a:pathLst>
                <a:path w="6252" h="7324" fill="none" extrusionOk="0">
                  <a:moveTo>
                    <a:pt x="6252" y="4287"/>
                  </a:moveTo>
                  <a:cubicBezTo>
                    <a:pt x="6252" y="5478"/>
                    <a:pt x="5764" y="6549"/>
                    <a:pt x="4990" y="7323"/>
                  </a:cubicBezTo>
                  <a:lnTo>
                    <a:pt x="3751" y="6954"/>
                  </a:lnTo>
                  <a:cubicBezTo>
                    <a:pt x="1442" y="6252"/>
                    <a:pt x="1" y="3978"/>
                    <a:pt x="370" y="1596"/>
                  </a:cubicBezTo>
                  <a:lnTo>
                    <a:pt x="584" y="251"/>
                  </a:lnTo>
                  <a:cubicBezTo>
                    <a:pt x="1013" y="108"/>
                    <a:pt x="1489" y="13"/>
                    <a:pt x="1977" y="13"/>
                  </a:cubicBezTo>
                  <a:cubicBezTo>
                    <a:pt x="4347" y="1"/>
                    <a:pt x="6252" y="1918"/>
                    <a:pt x="6252" y="4287"/>
                  </a:cubicBezTo>
                  <a:close/>
                </a:path>
              </a:pathLst>
            </a:custGeom>
            <a:noFill/>
            <a:ln w="4175" cap="flat" cmpd="sng">
              <a:solidFill>
                <a:srgbClr val="56221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481375" y="-132625"/>
              <a:ext cx="296200" cy="578675"/>
            </a:xfrm>
            <a:custGeom>
              <a:avLst/>
              <a:gdLst/>
              <a:ahLst/>
              <a:cxnLst/>
              <a:rect l="l" t="t" r="r" b="b"/>
              <a:pathLst>
                <a:path w="11848" h="23147" extrusionOk="0">
                  <a:moveTo>
                    <a:pt x="2358" y="0"/>
                  </a:moveTo>
                  <a:cubicBezTo>
                    <a:pt x="1060" y="0"/>
                    <a:pt x="1" y="1060"/>
                    <a:pt x="1" y="2358"/>
                  </a:cubicBezTo>
                  <a:lnTo>
                    <a:pt x="1" y="20801"/>
                  </a:lnTo>
                  <a:cubicBezTo>
                    <a:pt x="1" y="22098"/>
                    <a:pt x="1048" y="23146"/>
                    <a:pt x="2358" y="23146"/>
                  </a:cubicBezTo>
                  <a:lnTo>
                    <a:pt x="9502" y="23146"/>
                  </a:lnTo>
                  <a:cubicBezTo>
                    <a:pt x="10799" y="23146"/>
                    <a:pt x="11847" y="22086"/>
                    <a:pt x="11847" y="20801"/>
                  </a:cubicBezTo>
                  <a:lnTo>
                    <a:pt x="11847" y="2358"/>
                  </a:lnTo>
                  <a:cubicBezTo>
                    <a:pt x="11847" y="1060"/>
                    <a:pt x="10799" y="0"/>
                    <a:pt x="9502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524250" y="-55525"/>
              <a:ext cx="202725" cy="50025"/>
            </a:xfrm>
            <a:custGeom>
              <a:avLst/>
              <a:gdLst/>
              <a:ahLst/>
              <a:cxnLst/>
              <a:rect l="l" t="t" r="r" b="b"/>
              <a:pathLst>
                <a:path w="8109" h="2001" extrusionOk="0">
                  <a:moveTo>
                    <a:pt x="1000" y="0"/>
                  </a:moveTo>
                  <a:cubicBezTo>
                    <a:pt x="452" y="0"/>
                    <a:pt x="0" y="453"/>
                    <a:pt x="0" y="1000"/>
                  </a:cubicBezTo>
                  <a:cubicBezTo>
                    <a:pt x="0" y="1548"/>
                    <a:pt x="452" y="2000"/>
                    <a:pt x="1000" y="2000"/>
                  </a:cubicBezTo>
                  <a:lnTo>
                    <a:pt x="7120" y="2000"/>
                  </a:lnTo>
                  <a:cubicBezTo>
                    <a:pt x="7668" y="2000"/>
                    <a:pt x="8108" y="1548"/>
                    <a:pt x="8108" y="1000"/>
                  </a:cubicBezTo>
                  <a:cubicBezTo>
                    <a:pt x="8108" y="453"/>
                    <a:pt x="7668" y="0"/>
                    <a:pt x="7120" y="0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524250" y="321900"/>
              <a:ext cx="202725" cy="49725"/>
            </a:xfrm>
            <a:custGeom>
              <a:avLst/>
              <a:gdLst/>
              <a:ahLst/>
              <a:cxnLst/>
              <a:rect l="l" t="t" r="r" b="b"/>
              <a:pathLst>
                <a:path w="8109" h="1989" extrusionOk="0">
                  <a:moveTo>
                    <a:pt x="1000" y="0"/>
                  </a:moveTo>
                  <a:cubicBezTo>
                    <a:pt x="452" y="0"/>
                    <a:pt x="0" y="441"/>
                    <a:pt x="0" y="1000"/>
                  </a:cubicBezTo>
                  <a:cubicBezTo>
                    <a:pt x="0" y="1536"/>
                    <a:pt x="452" y="1989"/>
                    <a:pt x="1000" y="1989"/>
                  </a:cubicBezTo>
                  <a:lnTo>
                    <a:pt x="7120" y="1989"/>
                  </a:lnTo>
                  <a:cubicBezTo>
                    <a:pt x="7668" y="1989"/>
                    <a:pt x="8108" y="1548"/>
                    <a:pt x="8108" y="1000"/>
                  </a:cubicBezTo>
                  <a:cubicBezTo>
                    <a:pt x="8108" y="441"/>
                    <a:pt x="7668" y="0"/>
                    <a:pt x="7120" y="0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03125" y="-5525"/>
              <a:ext cx="45250" cy="327150"/>
            </a:xfrm>
            <a:custGeom>
              <a:avLst/>
              <a:gdLst/>
              <a:ahLst/>
              <a:cxnLst/>
              <a:rect l="l" t="t" r="r" b="b"/>
              <a:pathLst>
                <a:path w="1810" h="13086" extrusionOk="0">
                  <a:moveTo>
                    <a:pt x="0" y="0"/>
                  </a:moveTo>
                  <a:lnTo>
                    <a:pt x="0" y="13085"/>
                  </a:lnTo>
                  <a:lnTo>
                    <a:pt x="1810" y="13085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5142300" y="-319250"/>
              <a:ext cx="47950" cy="302725"/>
            </a:xfrm>
            <a:custGeom>
              <a:avLst/>
              <a:gdLst/>
              <a:ahLst/>
              <a:cxnLst/>
              <a:rect l="l" t="t" r="r" b="b"/>
              <a:pathLst>
                <a:path w="1918" h="12109" extrusionOk="0">
                  <a:moveTo>
                    <a:pt x="0" y="0"/>
                  </a:moveTo>
                  <a:lnTo>
                    <a:pt x="0" y="12109"/>
                  </a:lnTo>
                  <a:lnTo>
                    <a:pt x="1917" y="12109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4"/>
            <p:cNvSpPr/>
            <p:nvPr/>
          </p:nvSpPr>
          <p:spPr>
            <a:xfrm>
              <a:off x="5142300" y="-319250"/>
              <a:ext cx="47950" cy="66700"/>
            </a:xfrm>
            <a:custGeom>
              <a:avLst/>
              <a:gdLst/>
              <a:ahLst/>
              <a:cxnLst/>
              <a:rect l="l" t="t" r="r" b="b"/>
              <a:pathLst>
                <a:path w="1918" h="2668" extrusionOk="0">
                  <a:moveTo>
                    <a:pt x="0" y="0"/>
                  </a:moveTo>
                  <a:lnTo>
                    <a:pt x="0" y="2667"/>
                  </a:lnTo>
                  <a:lnTo>
                    <a:pt x="1917" y="2667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6C9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4"/>
            <p:cNvSpPr/>
            <p:nvPr/>
          </p:nvSpPr>
          <p:spPr>
            <a:xfrm>
              <a:off x="4766650" y="-358550"/>
              <a:ext cx="439675" cy="78900"/>
            </a:xfrm>
            <a:custGeom>
              <a:avLst/>
              <a:gdLst/>
              <a:ahLst/>
              <a:cxnLst/>
              <a:rect l="l" t="t" r="r" b="b"/>
              <a:pathLst>
                <a:path w="17587" h="3156" extrusionOk="0">
                  <a:moveTo>
                    <a:pt x="1572" y="1"/>
                  </a:moveTo>
                  <a:cubicBezTo>
                    <a:pt x="703" y="1"/>
                    <a:pt x="1" y="715"/>
                    <a:pt x="1" y="1572"/>
                  </a:cubicBezTo>
                  <a:cubicBezTo>
                    <a:pt x="1" y="2453"/>
                    <a:pt x="715" y="3156"/>
                    <a:pt x="1572" y="3156"/>
                  </a:cubicBezTo>
                  <a:lnTo>
                    <a:pt x="16015" y="3156"/>
                  </a:lnTo>
                  <a:cubicBezTo>
                    <a:pt x="16872" y="3156"/>
                    <a:pt x="17586" y="2453"/>
                    <a:pt x="17586" y="1572"/>
                  </a:cubicBezTo>
                  <a:cubicBezTo>
                    <a:pt x="17586" y="691"/>
                    <a:pt x="16872" y="1"/>
                    <a:pt x="16015" y="1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4"/>
            <p:cNvSpPr/>
            <p:nvPr/>
          </p:nvSpPr>
          <p:spPr>
            <a:xfrm>
              <a:off x="4410075" y="1147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0"/>
                  </a:moveTo>
                  <a:cubicBezTo>
                    <a:pt x="0" y="12"/>
                    <a:pt x="12" y="24"/>
                    <a:pt x="36" y="36"/>
                  </a:cubicBezTo>
                  <a:lnTo>
                    <a:pt x="48" y="24"/>
                  </a:lnTo>
                  <a:cubicBezTo>
                    <a:pt x="36" y="12"/>
                    <a:pt x="24" y="0"/>
                    <a:pt x="0" y="0"/>
                  </a:cubicBezTo>
                  <a:close/>
                </a:path>
              </a:pathLst>
            </a:custGeom>
            <a:solidFill>
              <a:srgbClr val="FFF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4"/>
            <p:cNvSpPr/>
            <p:nvPr/>
          </p:nvSpPr>
          <p:spPr>
            <a:xfrm>
              <a:off x="5016400" y="122750"/>
              <a:ext cx="156275" cy="183100"/>
            </a:xfrm>
            <a:custGeom>
              <a:avLst/>
              <a:gdLst/>
              <a:ahLst/>
              <a:cxnLst/>
              <a:rect l="l" t="t" r="r" b="b"/>
              <a:pathLst>
                <a:path w="6251" h="7324" fill="none" extrusionOk="0">
                  <a:moveTo>
                    <a:pt x="0" y="4287"/>
                  </a:moveTo>
                  <a:cubicBezTo>
                    <a:pt x="0" y="5478"/>
                    <a:pt x="488" y="6549"/>
                    <a:pt x="1262" y="7323"/>
                  </a:cubicBezTo>
                  <a:lnTo>
                    <a:pt x="2500" y="6954"/>
                  </a:lnTo>
                  <a:cubicBezTo>
                    <a:pt x="4798" y="6252"/>
                    <a:pt x="6251" y="3978"/>
                    <a:pt x="5870" y="1596"/>
                  </a:cubicBezTo>
                  <a:lnTo>
                    <a:pt x="5667" y="251"/>
                  </a:lnTo>
                  <a:cubicBezTo>
                    <a:pt x="5239" y="108"/>
                    <a:pt x="4763" y="13"/>
                    <a:pt x="4262" y="13"/>
                  </a:cubicBezTo>
                  <a:cubicBezTo>
                    <a:pt x="1917" y="1"/>
                    <a:pt x="0" y="1918"/>
                    <a:pt x="0" y="4287"/>
                  </a:cubicBezTo>
                  <a:close/>
                </a:path>
              </a:pathLst>
            </a:custGeom>
            <a:noFill/>
            <a:ln w="4175" cap="flat" cmpd="sng">
              <a:solidFill>
                <a:srgbClr val="56221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4"/>
            <p:cNvSpPr/>
            <p:nvPr/>
          </p:nvSpPr>
          <p:spPr>
            <a:xfrm>
              <a:off x="4894350" y="-132625"/>
              <a:ext cx="296200" cy="578675"/>
            </a:xfrm>
            <a:custGeom>
              <a:avLst/>
              <a:gdLst/>
              <a:ahLst/>
              <a:cxnLst/>
              <a:rect l="l" t="t" r="r" b="b"/>
              <a:pathLst>
                <a:path w="11848" h="23147" extrusionOk="0">
                  <a:moveTo>
                    <a:pt x="2346" y="0"/>
                  </a:moveTo>
                  <a:cubicBezTo>
                    <a:pt x="1048" y="0"/>
                    <a:pt x="0" y="1060"/>
                    <a:pt x="0" y="2358"/>
                  </a:cubicBezTo>
                  <a:lnTo>
                    <a:pt x="0" y="20801"/>
                  </a:lnTo>
                  <a:cubicBezTo>
                    <a:pt x="0" y="22086"/>
                    <a:pt x="1048" y="23146"/>
                    <a:pt x="2346" y="23146"/>
                  </a:cubicBezTo>
                  <a:lnTo>
                    <a:pt x="9490" y="23146"/>
                  </a:lnTo>
                  <a:cubicBezTo>
                    <a:pt x="10788" y="23146"/>
                    <a:pt x="11847" y="22098"/>
                    <a:pt x="11847" y="20801"/>
                  </a:cubicBezTo>
                  <a:lnTo>
                    <a:pt x="11847" y="2358"/>
                  </a:lnTo>
                  <a:cubicBezTo>
                    <a:pt x="11847" y="1060"/>
                    <a:pt x="10788" y="0"/>
                    <a:pt x="9490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4"/>
            <p:cNvSpPr/>
            <p:nvPr/>
          </p:nvSpPr>
          <p:spPr>
            <a:xfrm>
              <a:off x="4944950" y="-55525"/>
              <a:ext cx="202725" cy="50025"/>
            </a:xfrm>
            <a:custGeom>
              <a:avLst/>
              <a:gdLst/>
              <a:ahLst/>
              <a:cxnLst/>
              <a:rect l="l" t="t" r="r" b="b"/>
              <a:pathLst>
                <a:path w="8109" h="2001" extrusionOk="0">
                  <a:moveTo>
                    <a:pt x="989" y="0"/>
                  </a:moveTo>
                  <a:cubicBezTo>
                    <a:pt x="441" y="0"/>
                    <a:pt x="1" y="453"/>
                    <a:pt x="1" y="1000"/>
                  </a:cubicBezTo>
                  <a:cubicBezTo>
                    <a:pt x="1" y="1548"/>
                    <a:pt x="441" y="2000"/>
                    <a:pt x="989" y="2000"/>
                  </a:cubicBezTo>
                  <a:lnTo>
                    <a:pt x="7109" y="2000"/>
                  </a:lnTo>
                  <a:cubicBezTo>
                    <a:pt x="7656" y="2000"/>
                    <a:pt x="8109" y="1548"/>
                    <a:pt x="8109" y="1000"/>
                  </a:cubicBezTo>
                  <a:cubicBezTo>
                    <a:pt x="8109" y="453"/>
                    <a:pt x="7656" y="0"/>
                    <a:pt x="7109" y="0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4"/>
            <p:cNvSpPr/>
            <p:nvPr/>
          </p:nvSpPr>
          <p:spPr>
            <a:xfrm>
              <a:off x="4944950" y="321900"/>
              <a:ext cx="202725" cy="49725"/>
            </a:xfrm>
            <a:custGeom>
              <a:avLst/>
              <a:gdLst/>
              <a:ahLst/>
              <a:cxnLst/>
              <a:rect l="l" t="t" r="r" b="b"/>
              <a:pathLst>
                <a:path w="8109" h="1989" extrusionOk="0">
                  <a:moveTo>
                    <a:pt x="989" y="0"/>
                  </a:moveTo>
                  <a:cubicBezTo>
                    <a:pt x="441" y="0"/>
                    <a:pt x="1" y="441"/>
                    <a:pt x="1" y="1000"/>
                  </a:cubicBezTo>
                  <a:cubicBezTo>
                    <a:pt x="1" y="1548"/>
                    <a:pt x="441" y="1989"/>
                    <a:pt x="989" y="1989"/>
                  </a:cubicBezTo>
                  <a:lnTo>
                    <a:pt x="7109" y="1989"/>
                  </a:lnTo>
                  <a:cubicBezTo>
                    <a:pt x="7656" y="1989"/>
                    <a:pt x="8109" y="1536"/>
                    <a:pt x="8109" y="1000"/>
                  </a:cubicBezTo>
                  <a:cubicBezTo>
                    <a:pt x="8109" y="441"/>
                    <a:pt x="7656" y="0"/>
                    <a:pt x="7109" y="0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4"/>
            <p:cNvSpPr/>
            <p:nvPr/>
          </p:nvSpPr>
          <p:spPr>
            <a:xfrm>
              <a:off x="5023225" y="-5525"/>
              <a:ext cx="45575" cy="327150"/>
            </a:xfrm>
            <a:custGeom>
              <a:avLst/>
              <a:gdLst/>
              <a:ahLst/>
              <a:cxnLst/>
              <a:rect l="l" t="t" r="r" b="b"/>
              <a:pathLst>
                <a:path w="1823" h="13086" extrusionOk="0">
                  <a:moveTo>
                    <a:pt x="1" y="0"/>
                  </a:moveTo>
                  <a:lnTo>
                    <a:pt x="1" y="13085"/>
                  </a:lnTo>
                  <a:lnTo>
                    <a:pt x="1823" y="13085"/>
                  </a:lnTo>
                  <a:lnTo>
                    <a:pt x="1823" y="0"/>
                  </a:ln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4"/>
            <p:cNvSpPr/>
            <p:nvPr/>
          </p:nvSpPr>
          <p:spPr>
            <a:xfrm>
              <a:off x="4223725" y="2194750"/>
              <a:ext cx="220000" cy="59250"/>
            </a:xfrm>
            <a:custGeom>
              <a:avLst/>
              <a:gdLst/>
              <a:ahLst/>
              <a:cxnLst/>
              <a:rect l="l" t="t" r="r" b="b"/>
              <a:pathLst>
                <a:path w="8800" h="2370" extrusionOk="0">
                  <a:moveTo>
                    <a:pt x="1" y="0"/>
                  </a:moveTo>
                  <a:lnTo>
                    <a:pt x="1" y="2369"/>
                  </a:lnTo>
                  <a:lnTo>
                    <a:pt x="8799" y="2369"/>
                  </a:lnTo>
                  <a:lnTo>
                    <a:pt x="8799" y="0"/>
                  </a:lnTo>
                  <a:close/>
                </a:path>
              </a:pathLst>
            </a:custGeom>
            <a:solidFill>
              <a:srgbClr val="6C9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4"/>
            <p:cNvSpPr/>
            <p:nvPr/>
          </p:nvSpPr>
          <p:spPr>
            <a:xfrm>
              <a:off x="4301725" y="2065250"/>
              <a:ext cx="64000" cy="102425"/>
            </a:xfrm>
            <a:custGeom>
              <a:avLst/>
              <a:gdLst/>
              <a:ahLst/>
              <a:cxnLst/>
              <a:rect l="l" t="t" r="r" b="b"/>
              <a:pathLst>
                <a:path w="2560" h="4097" extrusionOk="0">
                  <a:moveTo>
                    <a:pt x="0" y="1"/>
                  </a:moveTo>
                  <a:lnTo>
                    <a:pt x="0" y="4097"/>
                  </a:lnTo>
                  <a:lnTo>
                    <a:pt x="2560" y="4097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4"/>
          <p:cNvSpPr txBox="1">
            <a:spLocks noGrp="1"/>
          </p:cNvSpPr>
          <p:nvPr>
            <p:ph type="title"/>
          </p:nvPr>
        </p:nvSpPr>
        <p:spPr>
          <a:xfrm>
            <a:off x="3565795" y="1019563"/>
            <a:ext cx="4872900" cy="7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OUR </a:t>
            </a:r>
            <a:r>
              <a:rPr lang="sl-SI" sz="3600" dirty="0" smtClean="0">
                <a:solidFill>
                  <a:schemeClr val="bg1"/>
                </a:solidFill>
              </a:rPr>
              <a:t>APPLICATION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870" name="Google Shape;870;p34"/>
          <p:cNvSpPr txBox="1">
            <a:spLocks noGrp="1"/>
          </p:cNvSpPr>
          <p:nvPr>
            <p:ph type="subTitle" idx="1"/>
          </p:nvPr>
        </p:nvSpPr>
        <p:spPr>
          <a:xfrm>
            <a:off x="3565795" y="2254438"/>
            <a:ext cx="5448665" cy="1523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sz="1800" b="1" dirty="0">
                <a:solidFill>
                  <a:schemeClr val="bg1"/>
                </a:solidFill>
              </a:rPr>
              <a:t>Nobody </a:t>
            </a:r>
            <a:r>
              <a:rPr lang="en-US" sz="1800" b="1" dirty="0" smtClean="0">
                <a:solidFill>
                  <a:schemeClr val="bg1"/>
                </a:solidFill>
              </a:rPr>
              <a:t>want</a:t>
            </a:r>
            <a:r>
              <a:rPr lang="sl-SI" sz="1800" b="1" dirty="0" smtClean="0">
                <a:solidFill>
                  <a:schemeClr val="bg1"/>
                </a:solidFill>
              </a:rPr>
              <a:t>s</a:t>
            </a:r>
            <a:r>
              <a:rPr lang="en-US" sz="1800" b="1" dirty="0" smtClean="0">
                <a:solidFill>
                  <a:schemeClr val="bg1"/>
                </a:solidFill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to work in crowded gyms.</a:t>
            </a:r>
          </a:p>
          <a:p>
            <a:pPr marL="0" lvl="0" indent="0">
              <a:lnSpc>
                <a:spcPct val="150000"/>
              </a:lnSpc>
            </a:pPr>
            <a:r>
              <a:rPr lang="en-US" sz="1800" b="1" dirty="0">
                <a:solidFill>
                  <a:schemeClr val="bg1"/>
                </a:solidFill>
              </a:rPr>
              <a:t>That's why we developed </a:t>
            </a:r>
            <a:r>
              <a:rPr lang="en-US" sz="1800" b="1" dirty="0" smtClean="0">
                <a:solidFill>
                  <a:schemeClr val="bg1"/>
                </a:solidFill>
              </a:rPr>
              <a:t>FITS</a:t>
            </a:r>
            <a:r>
              <a:rPr lang="sl-SI" sz="1800" b="1" dirty="0" smtClean="0">
                <a:solidFill>
                  <a:schemeClr val="bg1"/>
                </a:solidFill>
              </a:rPr>
              <a:t>POT</a:t>
            </a:r>
            <a:r>
              <a:rPr lang="en-US" sz="1800" b="1" dirty="0" smtClean="0">
                <a:solidFill>
                  <a:schemeClr val="bg1"/>
                </a:solidFill>
              </a:rPr>
              <a:t>. </a:t>
            </a:r>
            <a:endParaRPr lang="en-US" sz="1800" b="1" dirty="0">
              <a:solidFill>
                <a:schemeClr val="bg1"/>
              </a:solidFill>
            </a:endParaRPr>
          </a:p>
          <a:p>
            <a:pPr marL="0" lvl="0" indent="0">
              <a:lnSpc>
                <a:spcPct val="150000"/>
              </a:lnSpc>
            </a:pPr>
            <a:r>
              <a:rPr lang="en-US" sz="1800" b="1" dirty="0">
                <a:solidFill>
                  <a:schemeClr val="bg1"/>
                </a:solidFill>
              </a:rPr>
              <a:t>Our app </a:t>
            </a:r>
            <a:r>
              <a:rPr lang="en-US" sz="1800" b="1" dirty="0" smtClean="0">
                <a:solidFill>
                  <a:schemeClr val="bg1"/>
                </a:solidFill>
              </a:rPr>
              <a:t>help</a:t>
            </a:r>
            <a:r>
              <a:rPr lang="sl-SI" sz="1800" b="1" dirty="0" smtClean="0">
                <a:solidFill>
                  <a:schemeClr val="bg1"/>
                </a:solidFill>
              </a:rPr>
              <a:t>s</a:t>
            </a:r>
            <a:r>
              <a:rPr lang="en-US" sz="1800" b="1" dirty="0" smtClean="0">
                <a:solidFill>
                  <a:schemeClr val="bg1"/>
                </a:solidFill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you find the optimal time to train</a:t>
            </a:r>
            <a:endParaRPr sz="1800" b="1" dirty="0">
              <a:solidFill>
                <a:schemeClr val="bg1"/>
              </a:solidFill>
            </a:endParaRPr>
          </a:p>
        </p:txBody>
      </p:sp>
      <p:grpSp>
        <p:nvGrpSpPr>
          <p:cNvPr id="871" name="Google Shape;871;p34"/>
          <p:cNvGrpSpPr/>
          <p:nvPr/>
        </p:nvGrpSpPr>
        <p:grpSpPr>
          <a:xfrm>
            <a:off x="6699278" y="553626"/>
            <a:ext cx="1118640" cy="309161"/>
            <a:chOff x="442475" y="1464800"/>
            <a:chExt cx="1003175" cy="277250"/>
          </a:xfrm>
        </p:grpSpPr>
        <p:sp>
          <p:nvSpPr>
            <p:cNvPr id="872" name="Google Shape;872;p34"/>
            <p:cNvSpPr/>
            <p:nvPr/>
          </p:nvSpPr>
          <p:spPr>
            <a:xfrm>
              <a:off x="1306475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7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1162925" y="1464800"/>
              <a:ext cx="138100" cy="277250"/>
            </a:xfrm>
            <a:custGeom>
              <a:avLst/>
              <a:gdLst/>
              <a:ahLst/>
              <a:cxnLst/>
              <a:rect l="l" t="t" r="r" b="b"/>
              <a:pathLst>
                <a:path w="5524" h="11090" fill="none" extrusionOk="0">
                  <a:moveTo>
                    <a:pt x="1" y="0"/>
                  </a:moveTo>
                  <a:lnTo>
                    <a:pt x="5523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1018275" y="1464800"/>
              <a:ext cx="138650" cy="277250"/>
            </a:xfrm>
            <a:custGeom>
              <a:avLst/>
              <a:gdLst/>
              <a:ahLst/>
              <a:cxnLst/>
              <a:rect l="l" t="t" r="r" b="b"/>
              <a:pathLst>
                <a:path w="5546" h="11090" fill="none" extrusionOk="0">
                  <a:moveTo>
                    <a:pt x="1" y="0"/>
                  </a:moveTo>
                  <a:lnTo>
                    <a:pt x="5545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874200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7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730650" y="1464800"/>
              <a:ext cx="138100" cy="277250"/>
            </a:xfrm>
            <a:custGeom>
              <a:avLst/>
              <a:gdLst/>
              <a:ahLst/>
              <a:cxnLst/>
              <a:rect l="l" t="t" r="r" b="b"/>
              <a:pathLst>
                <a:path w="5524" h="11090" fill="none" extrusionOk="0">
                  <a:moveTo>
                    <a:pt x="1" y="0"/>
                  </a:moveTo>
                  <a:lnTo>
                    <a:pt x="5523" y="5566"/>
                  </a:lnTo>
                  <a:lnTo>
                    <a:pt x="1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586025" y="1464800"/>
              <a:ext cx="139175" cy="277250"/>
            </a:xfrm>
            <a:custGeom>
              <a:avLst/>
              <a:gdLst/>
              <a:ahLst/>
              <a:cxnLst/>
              <a:rect l="l" t="t" r="r" b="b"/>
              <a:pathLst>
                <a:path w="5567" h="11090" fill="none" extrusionOk="0">
                  <a:moveTo>
                    <a:pt x="0" y="0"/>
                  </a:moveTo>
                  <a:lnTo>
                    <a:pt x="5566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442475" y="1464800"/>
              <a:ext cx="138625" cy="277250"/>
            </a:xfrm>
            <a:custGeom>
              <a:avLst/>
              <a:gdLst/>
              <a:ahLst/>
              <a:cxnLst/>
              <a:rect l="l" t="t" r="r" b="b"/>
              <a:pathLst>
                <a:path w="5545" h="11090" fill="none" extrusionOk="0">
                  <a:moveTo>
                    <a:pt x="0" y="0"/>
                  </a:moveTo>
                  <a:lnTo>
                    <a:pt x="5545" y="5566"/>
                  </a:lnTo>
                  <a:lnTo>
                    <a:pt x="0" y="11089"/>
                  </a:lnTo>
                </a:path>
              </a:pathLst>
            </a:custGeom>
            <a:noFill/>
            <a:ln w="20825" cap="flat" cmpd="sng">
              <a:solidFill>
                <a:schemeClr val="accent1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34"/>
          <p:cNvGrpSpPr/>
          <p:nvPr/>
        </p:nvGrpSpPr>
        <p:grpSpPr>
          <a:xfrm rot="-5400000" flipH="1">
            <a:off x="8293244" y="4069944"/>
            <a:ext cx="81291" cy="986668"/>
            <a:chOff x="452325" y="2475625"/>
            <a:chExt cx="72900" cy="884825"/>
          </a:xfrm>
        </p:grpSpPr>
        <p:sp>
          <p:nvSpPr>
            <p:cNvPr id="880" name="Google Shape;880;p34"/>
            <p:cNvSpPr/>
            <p:nvPr/>
          </p:nvSpPr>
          <p:spPr>
            <a:xfrm>
              <a:off x="452325" y="24756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4"/>
            <p:cNvSpPr/>
            <p:nvPr/>
          </p:nvSpPr>
          <p:spPr>
            <a:xfrm>
              <a:off x="452325" y="25912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52325" y="27073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80"/>
                    <a:pt x="1" y="1469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69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52325" y="28235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52325" y="2939125"/>
              <a:ext cx="72900" cy="72900"/>
            </a:xfrm>
            <a:custGeom>
              <a:avLst/>
              <a:gdLst/>
              <a:ahLst/>
              <a:cxnLst/>
              <a:rect l="l" t="t" r="r" b="b"/>
              <a:pathLst>
                <a:path w="2916" h="2916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452325" y="30558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452325" y="3171425"/>
              <a:ext cx="72900" cy="72350"/>
            </a:xfrm>
            <a:custGeom>
              <a:avLst/>
              <a:gdLst/>
              <a:ahLst/>
              <a:cxnLst/>
              <a:rect l="l" t="t" r="r" b="b"/>
              <a:pathLst>
                <a:path w="2916" h="2894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36"/>
                    <a:pt x="658" y="2893"/>
                    <a:pt x="1469" y="2893"/>
                  </a:cubicBezTo>
                  <a:cubicBezTo>
                    <a:pt x="2258" y="2893"/>
                    <a:pt x="2915" y="2236"/>
                    <a:pt x="2915" y="1447"/>
                  </a:cubicBezTo>
                  <a:cubicBezTo>
                    <a:pt x="2915" y="658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452325" y="3287575"/>
              <a:ext cx="72900" cy="72875"/>
            </a:xfrm>
            <a:custGeom>
              <a:avLst/>
              <a:gdLst/>
              <a:ahLst/>
              <a:cxnLst/>
              <a:rect l="l" t="t" r="r" b="b"/>
              <a:pathLst>
                <a:path w="2916" h="2915" extrusionOk="0">
                  <a:moveTo>
                    <a:pt x="1469" y="0"/>
                  </a:moveTo>
                  <a:cubicBezTo>
                    <a:pt x="658" y="0"/>
                    <a:pt x="1" y="658"/>
                    <a:pt x="1" y="1447"/>
                  </a:cubicBezTo>
                  <a:cubicBezTo>
                    <a:pt x="1" y="2258"/>
                    <a:pt x="658" y="2915"/>
                    <a:pt x="1469" y="2915"/>
                  </a:cubicBezTo>
                  <a:cubicBezTo>
                    <a:pt x="2258" y="2915"/>
                    <a:pt x="2915" y="2258"/>
                    <a:pt x="2915" y="1447"/>
                  </a:cubicBezTo>
                  <a:cubicBezTo>
                    <a:pt x="2915" y="636"/>
                    <a:pt x="2258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34"/>
          <p:cNvGrpSpPr/>
          <p:nvPr/>
        </p:nvGrpSpPr>
        <p:grpSpPr>
          <a:xfrm>
            <a:off x="401750" y="4136931"/>
            <a:ext cx="981700" cy="431025"/>
            <a:chOff x="3251875" y="4008950"/>
            <a:chExt cx="981700" cy="431025"/>
          </a:xfrm>
        </p:grpSpPr>
        <p:sp>
          <p:nvSpPr>
            <p:cNvPr id="889" name="Google Shape;889;p34"/>
            <p:cNvSpPr/>
            <p:nvPr/>
          </p:nvSpPr>
          <p:spPr>
            <a:xfrm>
              <a:off x="3251875" y="4358100"/>
              <a:ext cx="981700" cy="81875"/>
            </a:xfrm>
            <a:custGeom>
              <a:avLst/>
              <a:gdLst/>
              <a:ahLst/>
              <a:cxnLst/>
              <a:rect l="l" t="t" r="r" b="b"/>
              <a:pathLst>
                <a:path w="39268" h="3275" extrusionOk="0">
                  <a:moveTo>
                    <a:pt x="19634" y="1"/>
                  </a:moveTo>
                  <a:cubicBezTo>
                    <a:pt x="8788" y="1"/>
                    <a:pt x="1" y="739"/>
                    <a:pt x="1" y="1644"/>
                  </a:cubicBezTo>
                  <a:cubicBezTo>
                    <a:pt x="1" y="2549"/>
                    <a:pt x="8788" y="3275"/>
                    <a:pt x="19634" y="3275"/>
                  </a:cubicBezTo>
                  <a:cubicBezTo>
                    <a:pt x="30469" y="3275"/>
                    <a:pt x="39268" y="2549"/>
                    <a:pt x="39268" y="1644"/>
                  </a:cubicBezTo>
                  <a:cubicBezTo>
                    <a:pt x="39268" y="739"/>
                    <a:pt x="30469" y="1"/>
                    <a:pt x="19634" y="1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4"/>
            <p:cNvSpPr/>
            <p:nvPr/>
          </p:nvSpPr>
          <p:spPr>
            <a:xfrm>
              <a:off x="3836175" y="4008950"/>
              <a:ext cx="326550" cy="409300"/>
            </a:xfrm>
            <a:custGeom>
              <a:avLst/>
              <a:gdLst/>
              <a:ahLst/>
              <a:cxnLst/>
              <a:rect l="l" t="t" r="r" b="b"/>
              <a:pathLst>
                <a:path w="13062" h="16372" extrusionOk="0">
                  <a:moveTo>
                    <a:pt x="3406" y="1"/>
                  </a:moveTo>
                  <a:lnTo>
                    <a:pt x="3406" y="1001"/>
                  </a:lnTo>
                  <a:cubicBezTo>
                    <a:pt x="1370" y="2382"/>
                    <a:pt x="1" y="5073"/>
                    <a:pt x="1" y="8180"/>
                  </a:cubicBezTo>
                  <a:cubicBezTo>
                    <a:pt x="1" y="11276"/>
                    <a:pt x="1382" y="13991"/>
                    <a:pt x="3406" y="15372"/>
                  </a:cubicBezTo>
                  <a:lnTo>
                    <a:pt x="3406" y="16372"/>
                  </a:lnTo>
                  <a:lnTo>
                    <a:pt x="6525" y="16372"/>
                  </a:lnTo>
                  <a:cubicBezTo>
                    <a:pt x="10133" y="16372"/>
                    <a:pt x="13062" y="12705"/>
                    <a:pt x="13062" y="8204"/>
                  </a:cubicBezTo>
                  <a:cubicBezTo>
                    <a:pt x="13062" y="3656"/>
                    <a:pt x="10133" y="1"/>
                    <a:pt x="6525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4"/>
            <p:cNvSpPr/>
            <p:nvPr/>
          </p:nvSpPr>
          <p:spPr>
            <a:xfrm>
              <a:off x="3757900" y="4008950"/>
              <a:ext cx="326850" cy="408425"/>
            </a:xfrm>
            <a:custGeom>
              <a:avLst/>
              <a:gdLst/>
              <a:ahLst/>
              <a:cxnLst/>
              <a:rect l="l" t="t" r="r" b="b"/>
              <a:pathLst>
                <a:path w="13074" h="16337" extrusionOk="0">
                  <a:moveTo>
                    <a:pt x="6537" y="1"/>
                  </a:moveTo>
                  <a:cubicBezTo>
                    <a:pt x="2929" y="1"/>
                    <a:pt x="0" y="3656"/>
                    <a:pt x="0" y="8168"/>
                  </a:cubicBezTo>
                  <a:cubicBezTo>
                    <a:pt x="0" y="12681"/>
                    <a:pt x="2929" y="16336"/>
                    <a:pt x="6537" y="16336"/>
                  </a:cubicBezTo>
                  <a:cubicBezTo>
                    <a:pt x="10145" y="16336"/>
                    <a:pt x="13073" y="12681"/>
                    <a:pt x="13073" y="8168"/>
                  </a:cubicBezTo>
                  <a:cubicBezTo>
                    <a:pt x="13073" y="3656"/>
                    <a:pt x="10145" y="1"/>
                    <a:pt x="6537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4"/>
            <p:cNvSpPr/>
            <p:nvPr/>
          </p:nvSpPr>
          <p:spPr>
            <a:xfrm>
              <a:off x="3817425" y="4067900"/>
              <a:ext cx="208400" cy="290225"/>
            </a:xfrm>
            <a:custGeom>
              <a:avLst/>
              <a:gdLst/>
              <a:ahLst/>
              <a:cxnLst/>
              <a:rect l="l" t="t" r="r" b="b"/>
              <a:pathLst>
                <a:path w="8336" h="11609" extrusionOk="0">
                  <a:moveTo>
                    <a:pt x="4168" y="0"/>
                  </a:moveTo>
                  <a:cubicBezTo>
                    <a:pt x="1870" y="0"/>
                    <a:pt x="1" y="2608"/>
                    <a:pt x="1" y="5810"/>
                  </a:cubicBezTo>
                  <a:cubicBezTo>
                    <a:pt x="1" y="9013"/>
                    <a:pt x="1870" y="11609"/>
                    <a:pt x="4168" y="11609"/>
                  </a:cubicBezTo>
                  <a:cubicBezTo>
                    <a:pt x="6466" y="11609"/>
                    <a:pt x="8335" y="9013"/>
                    <a:pt x="8335" y="5810"/>
                  </a:cubicBezTo>
                  <a:cubicBezTo>
                    <a:pt x="8335" y="2608"/>
                    <a:pt x="6466" y="0"/>
                    <a:pt x="4168" y="0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4"/>
            <p:cNvSpPr/>
            <p:nvPr/>
          </p:nvSpPr>
          <p:spPr>
            <a:xfrm>
              <a:off x="3843025" y="4104200"/>
              <a:ext cx="156300" cy="217925"/>
            </a:xfrm>
            <a:custGeom>
              <a:avLst/>
              <a:gdLst/>
              <a:ahLst/>
              <a:cxnLst/>
              <a:rect l="l" t="t" r="r" b="b"/>
              <a:pathLst>
                <a:path w="6252" h="8717" fill="none" extrusionOk="0">
                  <a:moveTo>
                    <a:pt x="6251" y="4358"/>
                  </a:moveTo>
                  <a:cubicBezTo>
                    <a:pt x="6251" y="6763"/>
                    <a:pt x="4858" y="8716"/>
                    <a:pt x="3132" y="8716"/>
                  </a:cubicBezTo>
                  <a:cubicBezTo>
                    <a:pt x="1406" y="8716"/>
                    <a:pt x="1" y="6763"/>
                    <a:pt x="1" y="4358"/>
                  </a:cubicBezTo>
                  <a:cubicBezTo>
                    <a:pt x="1" y="1953"/>
                    <a:pt x="1406" y="1"/>
                    <a:pt x="3132" y="1"/>
                  </a:cubicBezTo>
                  <a:cubicBezTo>
                    <a:pt x="4858" y="1"/>
                    <a:pt x="6251" y="1953"/>
                    <a:pt x="6251" y="4358"/>
                  </a:cubicBezTo>
                  <a:close/>
                </a:path>
              </a:pathLst>
            </a:custGeom>
            <a:noFill/>
            <a:ln w="6850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4"/>
            <p:cNvSpPr/>
            <p:nvPr/>
          </p:nvSpPr>
          <p:spPr>
            <a:xfrm>
              <a:off x="3684675" y="4176825"/>
              <a:ext cx="272075" cy="69975"/>
            </a:xfrm>
            <a:custGeom>
              <a:avLst/>
              <a:gdLst/>
              <a:ahLst/>
              <a:cxnLst/>
              <a:rect l="l" t="t" r="r" b="b"/>
              <a:pathLst>
                <a:path w="10883" h="2799" extrusionOk="0">
                  <a:moveTo>
                    <a:pt x="1394" y="1"/>
                  </a:moveTo>
                  <a:cubicBezTo>
                    <a:pt x="620" y="1"/>
                    <a:pt x="0" y="620"/>
                    <a:pt x="0" y="1394"/>
                  </a:cubicBezTo>
                  <a:cubicBezTo>
                    <a:pt x="12" y="2168"/>
                    <a:pt x="643" y="2799"/>
                    <a:pt x="1417" y="2799"/>
                  </a:cubicBezTo>
                  <a:lnTo>
                    <a:pt x="9478" y="2799"/>
                  </a:lnTo>
                  <a:cubicBezTo>
                    <a:pt x="10252" y="2799"/>
                    <a:pt x="10883" y="2168"/>
                    <a:pt x="10883" y="1394"/>
                  </a:cubicBezTo>
                  <a:cubicBezTo>
                    <a:pt x="10883" y="620"/>
                    <a:pt x="10252" y="1"/>
                    <a:pt x="9478" y="1"/>
                  </a:cubicBezTo>
                  <a:close/>
                </a:path>
              </a:pathLst>
            </a:custGeom>
            <a:solidFill>
              <a:srgbClr val="FDB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403100" y="4008950"/>
              <a:ext cx="326550" cy="409300"/>
            </a:xfrm>
            <a:custGeom>
              <a:avLst/>
              <a:gdLst/>
              <a:ahLst/>
              <a:cxnLst/>
              <a:rect l="l" t="t" r="r" b="b"/>
              <a:pathLst>
                <a:path w="13062" h="16372" extrusionOk="0">
                  <a:moveTo>
                    <a:pt x="3405" y="1"/>
                  </a:moveTo>
                  <a:lnTo>
                    <a:pt x="3405" y="1001"/>
                  </a:lnTo>
                  <a:cubicBezTo>
                    <a:pt x="1369" y="2382"/>
                    <a:pt x="0" y="5073"/>
                    <a:pt x="0" y="8180"/>
                  </a:cubicBezTo>
                  <a:cubicBezTo>
                    <a:pt x="0" y="11276"/>
                    <a:pt x="1381" y="13991"/>
                    <a:pt x="3405" y="15372"/>
                  </a:cubicBezTo>
                  <a:lnTo>
                    <a:pt x="3405" y="16372"/>
                  </a:lnTo>
                  <a:lnTo>
                    <a:pt x="6525" y="16372"/>
                  </a:lnTo>
                  <a:cubicBezTo>
                    <a:pt x="10132" y="16372"/>
                    <a:pt x="13061" y="12705"/>
                    <a:pt x="13061" y="8204"/>
                  </a:cubicBezTo>
                  <a:cubicBezTo>
                    <a:pt x="13061" y="3656"/>
                    <a:pt x="10132" y="1"/>
                    <a:pt x="6525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3324800" y="4008950"/>
              <a:ext cx="326850" cy="408425"/>
            </a:xfrm>
            <a:custGeom>
              <a:avLst/>
              <a:gdLst/>
              <a:ahLst/>
              <a:cxnLst/>
              <a:rect l="l" t="t" r="r" b="b"/>
              <a:pathLst>
                <a:path w="13074" h="16337" extrusionOk="0">
                  <a:moveTo>
                    <a:pt x="6537" y="1"/>
                  </a:moveTo>
                  <a:cubicBezTo>
                    <a:pt x="2930" y="1"/>
                    <a:pt x="1" y="3656"/>
                    <a:pt x="1" y="8168"/>
                  </a:cubicBezTo>
                  <a:cubicBezTo>
                    <a:pt x="1" y="12681"/>
                    <a:pt x="2930" y="16336"/>
                    <a:pt x="6537" y="16336"/>
                  </a:cubicBezTo>
                  <a:cubicBezTo>
                    <a:pt x="10145" y="16336"/>
                    <a:pt x="13074" y="12681"/>
                    <a:pt x="13074" y="8168"/>
                  </a:cubicBezTo>
                  <a:cubicBezTo>
                    <a:pt x="13074" y="3656"/>
                    <a:pt x="10145" y="1"/>
                    <a:pt x="6537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3384050" y="4067900"/>
              <a:ext cx="208375" cy="290225"/>
            </a:xfrm>
            <a:custGeom>
              <a:avLst/>
              <a:gdLst/>
              <a:ahLst/>
              <a:cxnLst/>
              <a:rect l="l" t="t" r="r" b="b"/>
              <a:pathLst>
                <a:path w="8335" h="11609" extrusionOk="0">
                  <a:moveTo>
                    <a:pt x="4167" y="0"/>
                  </a:moveTo>
                  <a:cubicBezTo>
                    <a:pt x="1858" y="0"/>
                    <a:pt x="0" y="2608"/>
                    <a:pt x="0" y="5810"/>
                  </a:cubicBezTo>
                  <a:cubicBezTo>
                    <a:pt x="0" y="9013"/>
                    <a:pt x="1858" y="11609"/>
                    <a:pt x="4167" y="11609"/>
                  </a:cubicBezTo>
                  <a:cubicBezTo>
                    <a:pt x="6465" y="11609"/>
                    <a:pt x="8335" y="9013"/>
                    <a:pt x="8335" y="5810"/>
                  </a:cubicBezTo>
                  <a:cubicBezTo>
                    <a:pt x="8335" y="2608"/>
                    <a:pt x="6465" y="0"/>
                    <a:pt x="4167" y="0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3403100" y="4104200"/>
              <a:ext cx="156275" cy="217925"/>
            </a:xfrm>
            <a:custGeom>
              <a:avLst/>
              <a:gdLst/>
              <a:ahLst/>
              <a:cxnLst/>
              <a:rect l="l" t="t" r="r" b="b"/>
              <a:pathLst>
                <a:path w="6251" h="8717" fill="none" extrusionOk="0">
                  <a:moveTo>
                    <a:pt x="6251" y="4358"/>
                  </a:moveTo>
                  <a:cubicBezTo>
                    <a:pt x="6251" y="6775"/>
                    <a:pt x="4846" y="8716"/>
                    <a:pt x="3120" y="8716"/>
                  </a:cubicBezTo>
                  <a:cubicBezTo>
                    <a:pt x="1393" y="8716"/>
                    <a:pt x="0" y="6763"/>
                    <a:pt x="0" y="4358"/>
                  </a:cubicBezTo>
                  <a:cubicBezTo>
                    <a:pt x="0" y="1941"/>
                    <a:pt x="1393" y="1"/>
                    <a:pt x="3120" y="1"/>
                  </a:cubicBezTo>
                  <a:cubicBezTo>
                    <a:pt x="4846" y="1"/>
                    <a:pt x="6251" y="1965"/>
                    <a:pt x="6251" y="4358"/>
                  </a:cubicBezTo>
                  <a:close/>
                </a:path>
              </a:pathLst>
            </a:custGeom>
            <a:noFill/>
            <a:ln w="6850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370350" y="4176825"/>
              <a:ext cx="144375" cy="69975"/>
            </a:xfrm>
            <a:custGeom>
              <a:avLst/>
              <a:gdLst/>
              <a:ahLst/>
              <a:cxnLst/>
              <a:rect l="l" t="t" r="r" b="b"/>
              <a:pathLst>
                <a:path w="5775" h="2799" extrusionOk="0">
                  <a:moveTo>
                    <a:pt x="1394" y="1"/>
                  </a:moveTo>
                  <a:cubicBezTo>
                    <a:pt x="620" y="1"/>
                    <a:pt x="0" y="620"/>
                    <a:pt x="0" y="1394"/>
                  </a:cubicBezTo>
                  <a:cubicBezTo>
                    <a:pt x="12" y="2168"/>
                    <a:pt x="632" y="2799"/>
                    <a:pt x="1394" y="2799"/>
                  </a:cubicBezTo>
                  <a:lnTo>
                    <a:pt x="4370" y="2799"/>
                  </a:lnTo>
                  <a:cubicBezTo>
                    <a:pt x="5144" y="2799"/>
                    <a:pt x="5775" y="2168"/>
                    <a:pt x="5775" y="1394"/>
                  </a:cubicBezTo>
                  <a:cubicBezTo>
                    <a:pt x="5775" y="620"/>
                    <a:pt x="5144" y="1"/>
                    <a:pt x="4370" y="1"/>
                  </a:cubicBezTo>
                  <a:close/>
                </a:path>
              </a:pathLst>
            </a:custGeom>
            <a:solidFill>
              <a:srgbClr val="FDB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4"/>
          <p:cNvGrpSpPr/>
          <p:nvPr/>
        </p:nvGrpSpPr>
        <p:grpSpPr>
          <a:xfrm>
            <a:off x="2693600" y="3830719"/>
            <a:ext cx="2962600" cy="773204"/>
            <a:chOff x="2302975" y="3862809"/>
            <a:chExt cx="2962600" cy="773204"/>
          </a:xfrm>
        </p:grpSpPr>
        <p:sp>
          <p:nvSpPr>
            <p:cNvPr id="901" name="Google Shape;901;p34"/>
            <p:cNvSpPr/>
            <p:nvPr/>
          </p:nvSpPr>
          <p:spPr>
            <a:xfrm>
              <a:off x="2303000" y="4571988"/>
              <a:ext cx="2962542" cy="64025"/>
            </a:xfrm>
            <a:custGeom>
              <a:avLst/>
              <a:gdLst/>
              <a:ahLst/>
              <a:cxnLst/>
              <a:rect l="l" t="t" r="r" b="b"/>
              <a:pathLst>
                <a:path w="100990" h="2561" extrusionOk="0">
                  <a:moveTo>
                    <a:pt x="50495" y="1"/>
                  </a:moveTo>
                  <a:cubicBezTo>
                    <a:pt x="22611" y="1"/>
                    <a:pt x="1" y="561"/>
                    <a:pt x="1" y="1275"/>
                  </a:cubicBezTo>
                  <a:cubicBezTo>
                    <a:pt x="1" y="1977"/>
                    <a:pt x="22611" y="2561"/>
                    <a:pt x="50495" y="2561"/>
                  </a:cubicBezTo>
                  <a:cubicBezTo>
                    <a:pt x="78380" y="2561"/>
                    <a:pt x="100990" y="1989"/>
                    <a:pt x="100990" y="1275"/>
                  </a:cubicBezTo>
                  <a:cubicBezTo>
                    <a:pt x="100990" y="561"/>
                    <a:pt x="78380" y="1"/>
                    <a:pt x="50495" y="1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2" name="Google Shape;902;p34"/>
            <p:cNvGrpSpPr/>
            <p:nvPr/>
          </p:nvGrpSpPr>
          <p:grpSpPr>
            <a:xfrm>
              <a:off x="2302975" y="3862809"/>
              <a:ext cx="2962600" cy="741200"/>
              <a:chOff x="4183850" y="3669409"/>
              <a:chExt cx="2962600" cy="741200"/>
            </a:xfrm>
          </p:grpSpPr>
          <p:grpSp>
            <p:nvGrpSpPr>
              <p:cNvPr id="903" name="Google Shape;903;p34"/>
              <p:cNvGrpSpPr/>
              <p:nvPr/>
            </p:nvGrpSpPr>
            <p:grpSpPr>
              <a:xfrm>
                <a:off x="4183850" y="3669409"/>
                <a:ext cx="2962600" cy="741200"/>
                <a:chOff x="4183850" y="3421375"/>
                <a:chExt cx="2962600" cy="741200"/>
              </a:xfrm>
            </p:grpSpPr>
            <p:sp>
              <p:nvSpPr>
                <p:cNvPr id="904" name="Google Shape;904;p34"/>
                <p:cNvSpPr/>
                <p:nvPr/>
              </p:nvSpPr>
              <p:spPr>
                <a:xfrm>
                  <a:off x="4183850" y="3761900"/>
                  <a:ext cx="1482950" cy="6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18" h="2466" extrusionOk="0">
                      <a:moveTo>
                        <a:pt x="1250" y="1"/>
                      </a:moveTo>
                      <a:cubicBezTo>
                        <a:pt x="572" y="1"/>
                        <a:pt x="24" y="548"/>
                        <a:pt x="24" y="1239"/>
                      </a:cubicBezTo>
                      <a:cubicBezTo>
                        <a:pt x="0" y="1917"/>
                        <a:pt x="572" y="2465"/>
                        <a:pt x="1250" y="2465"/>
                      </a:cubicBezTo>
                      <a:lnTo>
                        <a:pt x="59317" y="2465"/>
                      </a:lnTo>
                      <a:lnTo>
                        <a:pt x="59317" y="1"/>
                      </a:lnTo>
                      <a:close/>
                    </a:path>
                  </a:pathLst>
                </a:custGeom>
                <a:solidFill>
                  <a:srgbClr val="97BD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905;p34"/>
                <p:cNvSpPr/>
                <p:nvPr/>
              </p:nvSpPr>
              <p:spPr>
                <a:xfrm>
                  <a:off x="4455900" y="3421375"/>
                  <a:ext cx="125925" cy="7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9648" extrusionOk="0">
                      <a:moveTo>
                        <a:pt x="2513" y="1"/>
                      </a:moveTo>
                      <a:cubicBezTo>
                        <a:pt x="1132" y="1"/>
                        <a:pt x="1" y="1132"/>
                        <a:pt x="1" y="2513"/>
                      </a:cubicBezTo>
                      <a:lnTo>
                        <a:pt x="1" y="27135"/>
                      </a:lnTo>
                      <a:cubicBezTo>
                        <a:pt x="1" y="28504"/>
                        <a:pt x="1132" y="29647"/>
                        <a:pt x="2513" y="29647"/>
                      </a:cubicBezTo>
                      <a:cubicBezTo>
                        <a:pt x="3906" y="29647"/>
                        <a:pt x="5037" y="28516"/>
                        <a:pt x="5037" y="27135"/>
                      </a:cubicBezTo>
                      <a:lnTo>
                        <a:pt x="5037" y="2513"/>
                      </a:lnTo>
                      <a:cubicBezTo>
                        <a:pt x="5037" y="1132"/>
                        <a:pt x="3906" y="1"/>
                        <a:pt x="2513" y="1"/>
                      </a:cubicBezTo>
                      <a:close/>
                    </a:path>
                  </a:pathLst>
                </a:custGeom>
                <a:solidFill>
                  <a:srgbClr val="1965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906;p34"/>
                <p:cNvSpPr/>
                <p:nvPr/>
              </p:nvSpPr>
              <p:spPr>
                <a:xfrm>
                  <a:off x="4455900" y="3961625"/>
                  <a:ext cx="125925" cy="20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8026" extrusionOk="0">
                      <a:moveTo>
                        <a:pt x="1" y="1"/>
                      </a:moveTo>
                      <a:lnTo>
                        <a:pt x="1" y="5513"/>
                      </a:lnTo>
                      <a:cubicBezTo>
                        <a:pt x="1" y="6894"/>
                        <a:pt x="1132" y="8025"/>
                        <a:pt x="2513" y="8025"/>
                      </a:cubicBezTo>
                      <a:cubicBezTo>
                        <a:pt x="3906" y="8025"/>
                        <a:pt x="5037" y="6894"/>
                        <a:pt x="5037" y="5513"/>
                      </a:cubicBezTo>
                      <a:lnTo>
                        <a:pt x="5037" y="1"/>
                      </a:lnTo>
                      <a:cubicBezTo>
                        <a:pt x="5037" y="1382"/>
                        <a:pt x="3906" y="2513"/>
                        <a:pt x="2513" y="2513"/>
                      </a:cubicBezTo>
                      <a:cubicBezTo>
                        <a:pt x="1132" y="2513"/>
                        <a:pt x="1" y="1382"/>
                        <a:pt x="1" y="1"/>
                      </a:cubicBezTo>
                      <a:close/>
                    </a:path>
                  </a:pathLst>
                </a:custGeom>
                <a:solidFill>
                  <a:srgbClr val="0C3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" name="Google Shape;907;p34"/>
                <p:cNvSpPr/>
                <p:nvPr/>
              </p:nvSpPr>
              <p:spPr>
                <a:xfrm>
                  <a:off x="4366000" y="3526450"/>
                  <a:ext cx="89925" cy="53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7" h="21254" extrusionOk="0">
                      <a:moveTo>
                        <a:pt x="1799" y="1"/>
                      </a:moveTo>
                      <a:cubicBezTo>
                        <a:pt x="799" y="1"/>
                        <a:pt x="1" y="810"/>
                        <a:pt x="1" y="1799"/>
                      </a:cubicBezTo>
                      <a:lnTo>
                        <a:pt x="1" y="19444"/>
                      </a:lnTo>
                      <a:cubicBezTo>
                        <a:pt x="1" y="20432"/>
                        <a:pt x="799" y="21253"/>
                        <a:pt x="1799" y="21253"/>
                      </a:cubicBezTo>
                      <a:cubicBezTo>
                        <a:pt x="2799" y="21253"/>
                        <a:pt x="3597" y="20432"/>
                        <a:pt x="3597" y="19444"/>
                      </a:cubicBezTo>
                      <a:lnTo>
                        <a:pt x="3597" y="1799"/>
                      </a:lnTo>
                      <a:cubicBezTo>
                        <a:pt x="3597" y="798"/>
                        <a:pt x="2775" y="1"/>
                        <a:pt x="1799" y="1"/>
                      </a:cubicBezTo>
                      <a:close/>
                    </a:path>
                  </a:pathLst>
                </a:custGeom>
                <a:solidFill>
                  <a:srgbClr val="1350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" name="Google Shape;908;p34"/>
                <p:cNvSpPr/>
                <p:nvPr/>
              </p:nvSpPr>
              <p:spPr>
                <a:xfrm>
                  <a:off x="4366000" y="3913700"/>
                  <a:ext cx="89925" cy="14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7" h="5740" extrusionOk="0">
                      <a:moveTo>
                        <a:pt x="1" y="1"/>
                      </a:moveTo>
                      <a:lnTo>
                        <a:pt x="1" y="3942"/>
                      </a:lnTo>
                      <a:cubicBezTo>
                        <a:pt x="1" y="4930"/>
                        <a:pt x="811" y="5740"/>
                        <a:pt x="1799" y="5740"/>
                      </a:cubicBezTo>
                      <a:cubicBezTo>
                        <a:pt x="2775" y="5740"/>
                        <a:pt x="3597" y="4942"/>
                        <a:pt x="3597" y="3942"/>
                      </a:cubicBezTo>
                      <a:lnTo>
                        <a:pt x="3597" y="1"/>
                      </a:lnTo>
                      <a:cubicBezTo>
                        <a:pt x="3597" y="977"/>
                        <a:pt x="2799" y="1799"/>
                        <a:pt x="1799" y="1799"/>
                      </a:cubicBezTo>
                      <a:cubicBezTo>
                        <a:pt x="799" y="1799"/>
                        <a:pt x="1" y="1001"/>
                        <a:pt x="1" y="1"/>
                      </a:cubicBezTo>
                      <a:close/>
                    </a:path>
                  </a:pathLst>
                </a:custGeom>
                <a:solidFill>
                  <a:srgbClr val="07292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909;p34"/>
                <p:cNvSpPr/>
                <p:nvPr/>
              </p:nvSpPr>
              <p:spPr>
                <a:xfrm>
                  <a:off x="5642950" y="3761900"/>
                  <a:ext cx="1503500" cy="6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40" h="2466" extrusionOk="0">
                      <a:moveTo>
                        <a:pt x="1" y="1"/>
                      </a:moveTo>
                      <a:lnTo>
                        <a:pt x="1" y="2465"/>
                      </a:lnTo>
                      <a:lnTo>
                        <a:pt x="58901" y="2465"/>
                      </a:lnTo>
                      <a:cubicBezTo>
                        <a:pt x="59591" y="2465"/>
                        <a:pt x="60139" y="1917"/>
                        <a:pt x="60139" y="1239"/>
                      </a:cubicBezTo>
                      <a:cubicBezTo>
                        <a:pt x="60139" y="548"/>
                        <a:pt x="59591" y="1"/>
                        <a:pt x="58901" y="1"/>
                      </a:cubicBezTo>
                      <a:close/>
                    </a:path>
                  </a:pathLst>
                </a:custGeom>
                <a:solidFill>
                  <a:srgbClr val="97BD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34"/>
                <p:cNvSpPr/>
                <p:nvPr/>
              </p:nvSpPr>
              <p:spPr>
                <a:xfrm>
                  <a:off x="6964850" y="3742250"/>
                  <a:ext cx="64025" cy="10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4085" extrusionOk="0">
                      <a:moveTo>
                        <a:pt x="0" y="1"/>
                      </a:moveTo>
                      <a:lnTo>
                        <a:pt x="0" y="4085"/>
                      </a:lnTo>
                      <a:lnTo>
                        <a:pt x="2560" y="4085"/>
                      </a:lnTo>
                      <a:lnTo>
                        <a:pt x="2560" y="1"/>
                      </a:lnTo>
                      <a:close/>
                    </a:path>
                  </a:pathLst>
                </a:custGeom>
                <a:solidFill>
                  <a:srgbClr val="0C3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911;p34"/>
                <p:cNvSpPr/>
                <p:nvPr/>
              </p:nvSpPr>
              <p:spPr>
                <a:xfrm>
                  <a:off x="6748750" y="3421375"/>
                  <a:ext cx="125625" cy="7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5" h="29648" extrusionOk="0">
                      <a:moveTo>
                        <a:pt x="2513" y="1"/>
                      </a:moveTo>
                      <a:cubicBezTo>
                        <a:pt x="1132" y="1"/>
                        <a:pt x="0" y="1132"/>
                        <a:pt x="0" y="2513"/>
                      </a:cubicBezTo>
                      <a:lnTo>
                        <a:pt x="0" y="27135"/>
                      </a:lnTo>
                      <a:cubicBezTo>
                        <a:pt x="0" y="28516"/>
                        <a:pt x="1132" y="29647"/>
                        <a:pt x="2513" y="29647"/>
                      </a:cubicBezTo>
                      <a:cubicBezTo>
                        <a:pt x="3894" y="29647"/>
                        <a:pt x="5025" y="28504"/>
                        <a:pt x="5025" y="27135"/>
                      </a:cubicBezTo>
                      <a:lnTo>
                        <a:pt x="5025" y="2513"/>
                      </a:lnTo>
                      <a:cubicBezTo>
                        <a:pt x="5025" y="1132"/>
                        <a:pt x="3894" y="1"/>
                        <a:pt x="2513" y="1"/>
                      </a:cubicBezTo>
                      <a:close/>
                    </a:path>
                  </a:pathLst>
                </a:custGeom>
                <a:solidFill>
                  <a:srgbClr val="1965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912;p34"/>
                <p:cNvSpPr/>
                <p:nvPr/>
              </p:nvSpPr>
              <p:spPr>
                <a:xfrm>
                  <a:off x="6748750" y="3961625"/>
                  <a:ext cx="125625" cy="20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5" h="8026" extrusionOk="0">
                      <a:moveTo>
                        <a:pt x="0" y="1"/>
                      </a:moveTo>
                      <a:lnTo>
                        <a:pt x="0" y="5513"/>
                      </a:lnTo>
                      <a:cubicBezTo>
                        <a:pt x="0" y="6894"/>
                        <a:pt x="1132" y="8025"/>
                        <a:pt x="2513" y="8025"/>
                      </a:cubicBezTo>
                      <a:cubicBezTo>
                        <a:pt x="3894" y="8025"/>
                        <a:pt x="5025" y="6894"/>
                        <a:pt x="5025" y="5513"/>
                      </a:cubicBezTo>
                      <a:lnTo>
                        <a:pt x="5025" y="1"/>
                      </a:lnTo>
                      <a:cubicBezTo>
                        <a:pt x="5025" y="1382"/>
                        <a:pt x="3894" y="2513"/>
                        <a:pt x="2513" y="2513"/>
                      </a:cubicBezTo>
                      <a:cubicBezTo>
                        <a:pt x="1132" y="2513"/>
                        <a:pt x="0" y="1382"/>
                        <a:pt x="0" y="1"/>
                      </a:cubicBezTo>
                      <a:close/>
                    </a:path>
                  </a:pathLst>
                </a:custGeom>
                <a:solidFill>
                  <a:srgbClr val="0C3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13" name="Google Shape;913;p34"/>
              <p:cNvSpPr/>
              <p:nvPr/>
            </p:nvSpPr>
            <p:spPr>
              <a:xfrm>
                <a:off x="6874650" y="3755050"/>
                <a:ext cx="90225" cy="53135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21254" extrusionOk="0">
                    <a:moveTo>
                      <a:pt x="1811" y="1"/>
                    </a:moveTo>
                    <a:cubicBezTo>
                      <a:pt x="822" y="1"/>
                      <a:pt x="1" y="798"/>
                      <a:pt x="1" y="1799"/>
                    </a:cubicBezTo>
                    <a:lnTo>
                      <a:pt x="1" y="19444"/>
                    </a:lnTo>
                    <a:cubicBezTo>
                      <a:pt x="1" y="20432"/>
                      <a:pt x="810" y="21253"/>
                      <a:pt x="1811" y="21253"/>
                    </a:cubicBezTo>
                    <a:cubicBezTo>
                      <a:pt x="2787" y="21253"/>
                      <a:pt x="3608" y="20432"/>
                      <a:pt x="3608" y="19444"/>
                    </a:cubicBezTo>
                    <a:lnTo>
                      <a:pt x="3608" y="1799"/>
                    </a:lnTo>
                    <a:cubicBezTo>
                      <a:pt x="3608" y="810"/>
                      <a:pt x="2799" y="1"/>
                      <a:pt x="1811" y="1"/>
                    </a:cubicBezTo>
                    <a:close/>
                  </a:path>
                </a:pathLst>
              </a:custGeom>
              <a:solidFill>
                <a:srgbClr val="1350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4"/>
              <p:cNvSpPr/>
              <p:nvPr/>
            </p:nvSpPr>
            <p:spPr>
              <a:xfrm>
                <a:off x="6874650" y="4161734"/>
                <a:ext cx="90225" cy="1435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5740" extrusionOk="0">
                    <a:moveTo>
                      <a:pt x="1" y="1"/>
                    </a:moveTo>
                    <a:lnTo>
                      <a:pt x="1" y="3942"/>
                    </a:lnTo>
                    <a:cubicBezTo>
                      <a:pt x="1" y="4942"/>
                      <a:pt x="822" y="5740"/>
                      <a:pt x="1811" y="5740"/>
                    </a:cubicBezTo>
                    <a:cubicBezTo>
                      <a:pt x="2799" y="5740"/>
                      <a:pt x="3608" y="4930"/>
                      <a:pt x="3608" y="3942"/>
                    </a:cubicBezTo>
                    <a:lnTo>
                      <a:pt x="3608" y="1"/>
                    </a:lnTo>
                    <a:cubicBezTo>
                      <a:pt x="3608" y="1001"/>
                      <a:pt x="2787" y="1799"/>
                      <a:pt x="1811" y="1799"/>
                    </a:cubicBezTo>
                    <a:cubicBezTo>
                      <a:pt x="810" y="1799"/>
                      <a:pt x="1" y="977"/>
                      <a:pt x="1" y="1"/>
                    </a:cubicBezTo>
                    <a:close/>
                  </a:path>
                </a:pathLst>
              </a:custGeom>
              <a:solidFill>
                <a:srgbClr val="0729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7" name="Google Shape;1217;p36"/>
          <p:cNvGrpSpPr/>
          <p:nvPr/>
        </p:nvGrpSpPr>
        <p:grpSpPr>
          <a:xfrm>
            <a:off x="578084" y="4196611"/>
            <a:ext cx="773985" cy="538772"/>
            <a:chOff x="578100" y="3998000"/>
            <a:chExt cx="668150" cy="465100"/>
          </a:xfrm>
        </p:grpSpPr>
        <p:sp>
          <p:nvSpPr>
            <p:cNvPr id="1218" name="Google Shape;1218;p36"/>
            <p:cNvSpPr/>
            <p:nvPr/>
          </p:nvSpPr>
          <p:spPr>
            <a:xfrm>
              <a:off x="578100" y="4360350"/>
              <a:ext cx="391400" cy="30000"/>
            </a:xfrm>
            <a:custGeom>
              <a:avLst/>
              <a:gdLst/>
              <a:ahLst/>
              <a:cxnLst/>
              <a:rect l="l" t="t" r="r" b="b"/>
              <a:pathLst>
                <a:path w="15656" h="1200" extrusionOk="0">
                  <a:moveTo>
                    <a:pt x="7818" y="1"/>
                  </a:moveTo>
                  <a:cubicBezTo>
                    <a:pt x="3501" y="1"/>
                    <a:pt x="1" y="267"/>
                    <a:pt x="1" y="590"/>
                  </a:cubicBezTo>
                  <a:cubicBezTo>
                    <a:pt x="1" y="933"/>
                    <a:pt x="3501" y="1199"/>
                    <a:pt x="7818" y="1199"/>
                  </a:cubicBezTo>
                  <a:cubicBezTo>
                    <a:pt x="12155" y="1199"/>
                    <a:pt x="15655" y="933"/>
                    <a:pt x="15655" y="590"/>
                  </a:cubicBezTo>
                  <a:cubicBezTo>
                    <a:pt x="15655" y="267"/>
                    <a:pt x="12155" y="1"/>
                    <a:pt x="7818" y="1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6"/>
            <p:cNvSpPr/>
            <p:nvPr/>
          </p:nvSpPr>
          <p:spPr>
            <a:xfrm>
              <a:off x="589525" y="4131625"/>
              <a:ext cx="354750" cy="243025"/>
            </a:xfrm>
            <a:custGeom>
              <a:avLst/>
              <a:gdLst/>
              <a:ahLst/>
              <a:cxnLst/>
              <a:rect l="l" t="t" r="r" b="b"/>
              <a:pathLst>
                <a:path w="14190" h="9721" extrusionOk="0">
                  <a:moveTo>
                    <a:pt x="5212" y="1"/>
                  </a:moveTo>
                  <a:cubicBezTo>
                    <a:pt x="2949" y="1"/>
                    <a:pt x="989" y="1636"/>
                    <a:pt x="647" y="3900"/>
                  </a:cubicBezTo>
                  <a:lnTo>
                    <a:pt x="267" y="6449"/>
                  </a:lnTo>
                  <a:cubicBezTo>
                    <a:pt x="0" y="8180"/>
                    <a:pt x="1332" y="9720"/>
                    <a:pt x="3063" y="9720"/>
                  </a:cubicBezTo>
                  <a:lnTo>
                    <a:pt x="11109" y="9720"/>
                  </a:lnTo>
                  <a:cubicBezTo>
                    <a:pt x="12858" y="9720"/>
                    <a:pt x="14190" y="8142"/>
                    <a:pt x="13905" y="6449"/>
                  </a:cubicBezTo>
                  <a:lnTo>
                    <a:pt x="13524" y="3900"/>
                  </a:lnTo>
                  <a:cubicBezTo>
                    <a:pt x="13163" y="1656"/>
                    <a:pt x="11242" y="1"/>
                    <a:pt x="8959" y="1"/>
                  </a:cubicBezTo>
                  <a:close/>
                </a:path>
              </a:pathLst>
            </a:custGeom>
            <a:solidFill>
              <a:srgbClr val="FDB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6"/>
            <p:cNvSpPr/>
            <p:nvPr/>
          </p:nvSpPr>
          <p:spPr>
            <a:xfrm>
              <a:off x="601400" y="3998000"/>
              <a:ext cx="321000" cy="217350"/>
            </a:xfrm>
            <a:custGeom>
              <a:avLst/>
              <a:gdLst/>
              <a:ahLst/>
              <a:cxnLst/>
              <a:rect l="l" t="t" r="r" b="b"/>
              <a:pathLst>
                <a:path w="12840" h="8694" extrusionOk="0">
                  <a:moveTo>
                    <a:pt x="9606" y="1332"/>
                  </a:moveTo>
                  <a:cubicBezTo>
                    <a:pt x="10196" y="1332"/>
                    <a:pt x="10710" y="1618"/>
                    <a:pt x="11052" y="2112"/>
                  </a:cubicBezTo>
                  <a:cubicBezTo>
                    <a:pt x="11375" y="2607"/>
                    <a:pt x="11432" y="3196"/>
                    <a:pt x="11185" y="3748"/>
                  </a:cubicBezTo>
                  <a:lnTo>
                    <a:pt x="9740" y="7077"/>
                  </a:lnTo>
                  <a:lnTo>
                    <a:pt x="6411" y="7343"/>
                  </a:lnTo>
                  <a:lnTo>
                    <a:pt x="3082" y="7077"/>
                  </a:lnTo>
                  <a:lnTo>
                    <a:pt x="1637" y="3748"/>
                  </a:lnTo>
                  <a:cubicBezTo>
                    <a:pt x="1408" y="3196"/>
                    <a:pt x="1447" y="2607"/>
                    <a:pt x="1789" y="2112"/>
                  </a:cubicBezTo>
                  <a:cubicBezTo>
                    <a:pt x="2112" y="1618"/>
                    <a:pt x="2645" y="1332"/>
                    <a:pt x="3234" y="1332"/>
                  </a:cubicBezTo>
                  <a:close/>
                  <a:moveTo>
                    <a:pt x="3196" y="1"/>
                  </a:moveTo>
                  <a:cubicBezTo>
                    <a:pt x="2169" y="1"/>
                    <a:pt x="1218" y="495"/>
                    <a:pt x="648" y="1370"/>
                  </a:cubicBezTo>
                  <a:cubicBezTo>
                    <a:pt x="77" y="2245"/>
                    <a:pt x="1" y="3349"/>
                    <a:pt x="400" y="4300"/>
                  </a:cubicBezTo>
                  <a:lnTo>
                    <a:pt x="2188" y="8370"/>
                  </a:lnTo>
                  <a:lnTo>
                    <a:pt x="6411" y="8693"/>
                  </a:lnTo>
                  <a:lnTo>
                    <a:pt x="10634" y="8370"/>
                  </a:lnTo>
                  <a:lnTo>
                    <a:pt x="12403" y="4300"/>
                  </a:lnTo>
                  <a:cubicBezTo>
                    <a:pt x="12840" y="3330"/>
                    <a:pt x="12745" y="2245"/>
                    <a:pt x="12174" y="1370"/>
                  </a:cubicBezTo>
                  <a:cubicBezTo>
                    <a:pt x="11604" y="514"/>
                    <a:pt x="10653" y="1"/>
                    <a:pt x="9606" y="1"/>
                  </a:cubicBezTo>
                  <a:close/>
                </a:path>
              </a:pathLst>
            </a:custGeom>
            <a:solidFill>
              <a:srgbClr val="FDB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6"/>
            <p:cNvSpPr/>
            <p:nvPr/>
          </p:nvSpPr>
          <p:spPr>
            <a:xfrm>
              <a:off x="589525" y="4130675"/>
              <a:ext cx="324325" cy="243975"/>
            </a:xfrm>
            <a:custGeom>
              <a:avLst/>
              <a:gdLst/>
              <a:ahLst/>
              <a:cxnLst/>
              <a:rect l="l" t="t" r="r" b="b"/>
              <a:pathLst>
                <a:path w="12973" h="9759" extrusionOk="0">
                  <a:moveTo>
                    <a:pt x="5212" y="1"/>
                  </a:moveTo>
                  <a:cubicBezTo>
                    <a:pt x="2949" y="1"/>
                    <a:pt x="989" y="1655"/>
                    <a:pt x="647" y="3900"/>
                  </a:cubicBezTo>
                  <a:lnTo>
                    <a:pt x="267" y="6487"/>
                  </a:lnTo>
                  <a:cubicBezTo>
                    <a:pt x="0" y="8218"/>
                    <a:pt x="1332" y="9758"/>
                    <a:pt x="3063" y="9758"/>
                  </a:cubicBezTo>
                  <a:lnTo>
                    <a:pt x="11109" y="9758"/>
                  </a:lnTo>
                  <a:cubicBezTo>
                    <a:pt x="11831" y="9758"/>
                    <a:pt x="12478" y="9492"/>
                    <a:pt x="12973" y="9036"/>
                  </a:cubicBezTo>
                  <a:lnTo>
                    <a:pt x="12973" y="9036"/>
                  </a:lnTo>
                  <a:cubicBezTo>
                    <a:pt x="12431" y="9060"/>
                    <a:pt x="11905" y="9073"/>
                    <a:pt x="11397" y="9073"/>
                  </a:cubicBezTo>
                  <a:cubicBezTo>
                    <a:pt x="6436" y="9073"/>
                    <a:pt x="3209" y="7886"/>
                    <a:pt x="3519" y="5384"/>
                  </a:cubicBezTo>
                  <a:cubicBezTo>
                    <a:pt x="3805" y="2987"/>
                    <a:pt x="5041" y="952"/>
                    <a:pt x="5726" y="1"/>
                  </a:cubicBezTo>
                  <a:close/>
                </a:path>
              </a:pathLst>
            </a:custGeom>
            <a:solidFill>
              <a:srgbClr val="D38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6"/>
            <p:cNvSpPr/>
            <p:nvPr/>
          </p:nvSpPr>
          <p:spPr>
            <a:xfrm>
              <a:off x="623275" y="4010375"/>
              <a:ext cx="261100" cy="161700"/>
            </a:xfrm>
            <a:custGeom>
              <a:avLst/>
              <a:gdLst/>
              <a:ahLst/>
              <a:cxnLst/>
              <a:rect l="l" t="t" r="r" b="b"/>
              <a:pathLst>
                <a:path w="10444" h="6468" extrusionOk="0">
                  <a:moveTo>
                    <a:pt x="2398" y="0"/>
                  </a:moveTo>
                  <a:cubicBezTo>
                    <a:pt x="1237" y="134"/>
                    <a:pt x="648" y="761"/>
                    <a:pt x="343" y="1427"/>
                  </a:cubicBezTo>
                  <a:cubicBezTo>
                    <a:pt x="1" y="2169"/>
                    <a:pt x="1" y="2987"/>
                    <a:pt x="305" y="3748"/>
                  </a:cubicBezTo>
                  <a:lnTo>
                    <a:pt x="1446" y="6467"/>
                  </a:lnTo>
                  <a:cubicBezTo>
                    <a:pt x="1694" y="6467"/>
                    <a:pt x="1903" y="6467"/>
                    <a:pt x="2169" y="6448"/>
                  </a:cubicBezTo>
                  <a:lnTo>
                    <a:pt x="762" y="3253"/>
                  </a:lnTo>
                  <a:cubicBezTo>
                    <a:pt x="533" y="2701"/>
                    <a:pt x="572" y="2093"/>
                    <a:pt x="933" y="1598"/>
                  </a:cubicBezTo>
                  <a:cubicBezTo>
                    <a:pt x="1256" y="1123"/>
                    <a:pt x="1808" y="856"/>
                    <a:pt x="2378" y="856"/>
                  </a:cubicBezTo>
                  <a:lnTo>
                    <a:pt x="8674" y="856"/>
                  </a:lnTo>
                  <a:cubicBezTo>
                    <a:pt x="9245" y="856"/>
                    <a:pt x="9797" y="1123"/>
                    <a:pt x="10139" y="1560"/>
                  </a:cubicBezTo>
                  <a:cubicBezTo>
                    <a:pt x="10291" y="1788"/>
                    <a:pt x="10386" y="2036"/>
                    <a:pt x="10443" y="2283"/>
                  </a:cubicBezTo>
                  <a:cubicBezTo>
                    <a:pt x="10443" y="1655"/>
                    <a:pt x="10139" y="1180"/>
                    <a:pt x="9721" y="837"/>
                  </a:cubicBezTo>
                  <a:cubicBezTo>
                    <a:pt x="9131" y="286"/>
                    <a:pt x="8313" y="0"/>
                    <a:pt x="7514" y="0"/>
                  </a:cubicBezTo>
                  <a:close/>
                </a:path>
              </a:pathLst>
            </a:custGeom>
            <a:solidFill>
              <a:srgbClr val="D38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6"/>
            <p:cNvSpPr/>
            <p:nvPr/>
          </p:nvSpPr>
          <p:spPr>
            <a:xfrm>
              <a:off x="798750" y="4163375"/>
              <a:ext cx="105600" cy="97625"/>
            </a:xfrm>
            <a:custGeom>
              <a:avLst/>
              <a:gdLst/>
              <a:ahLst/>
              <a:cxnLst/>
              <a:rect l="l" t="t" r="r" b="b"/>
              <a:pathLst>
                <a:path w="4224" h="3905" extrusionOk="0">
                  <a:moveTo>
                    <a:pt x="1293" y="1"/>
                  </a:moveTo>
                  <a:cubicBezTo>
                    <a:pt x="1018" y="1"/>
                    <a:pt x="773" y="81"/>
                    <a:pt x="590" y="252"/>
                  </a:cubicBezTo>
                  <a:cubicBezTo>
                    <a:pt x="1" y="766"/>
                    <a:pt x="191" y="1983"/>
                    <a:pt x="1047" y="2915"/>
                  </a:cubicBezTo>
                  <a:cubicBezTo>
                    <a:pt x="1612" y="3557"/>
                    <a:pt x="2324" y="3905"/>
                    <a:pt x="2908" y="3905"/>
                  </a:cubicBezTo>
                  <a:cubicBezTo>
                    <a:pt x="3190" y="3905"/>
                    <a:pt x="3442" y="3824"/>
                    <a:pt x="3634" y="3657"/>
                  </a:cubicBezTo>
                  <a:cubicBezTo>
                    <a:pt x="4223" y="3125"/>
                    <a:pt x="4033" y="1907"/>
                    <a:pt x="3177" y="994"/>
                  </a:cubicBezTo>
                  <a:cubicBezTo>
                    <a:pt x="2596" y="361"/>
                    <a:pt x="1875" y="1"/>
                    <a:pt x="1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6"/>
            <p:cNvSpPr/>
            <p:nvPr/>
          </p:nvSpPr>
          <p:spPr>
            <a:xfrm>
              <a:off x="854875" y="4433575"/>
              <a:ext cx="391375" cy="29525"/>
            </a:xfrm>
            <a:custGeom>
              <a:avLst/>
              <a:gdLst/>
              <a:ahLst/>
              <a:cxnLst/>
              <a:rect l="l" t="t" r="r" b="b"/>
              <a:pathLst>
                <a:path w="15655" h="1181" extrusionOk="0">
                  <a:moveTo>
                    <a:pt x="7837" y="1"/>
                  </a:moveTo>
                  <a:cubicBezTo>
                    <a:pt x="3500" y="1"/>
                    <a:pt x="0" y="267"/>
                    <a:pt x="0" y="591"/>
                  </a:cubicBezTo>
                  <a:cubicBezTo>
                    <a:pt x="0" y="933"/>
                    <a:pt x="3500" y="1180"/>
                    <a:pt x="7837" y="1180"/>
                  </a:cubicBezTo>
                  <a:cubicBezTo>
                    <a:pt x="12154" y="1180"/>
                    <a:pt x="15654" y="933"/>
                    <a:pt x="15654" y="591"/>
                  </a:cubicBezTo>
                  <a:cubicBezTo>
                    <a:pt x="15654" y="248"/>
                    <a:pt x="12154" y="1"/>
                    <a:pt x="7837" y="1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6"/>
            <p:cNvSpPr/>
            <p:nvPr/>
          </p:nvSpPr>
          <p:spPr>
            <a:xfrm>
              <a:off x="872925" y="4204850"/>
              <a:ext cx="354775" cy="243500"/>
            </a:xfrm>
            <a:custGeom>
              <a:avLst/>
              <a:gdLst/>
              <a:ahLst/>
              <a:cxnLst/>
              <a:rect l="l" t="t" r="r" b="b"/>
              <a:pathLst>
                <a:path w="14191" h="9740" extrusionOk="0">
                  <a:moveTo>
                    <a:pt x="5232" y="1"/>
                  </a:moveTo>
                  <a:cubicBezTo>
                    <a:pt x="2968" y="1"/>
                    <a:pt x="1028" y="1637"/>
                    <a:pt x="667" y="3900"/>
                  </a:cubicBezTo>
                  <a:lnTo>
                    <a:pt x="267" y="6468"/>
                  </a:lnTo>
                  <a:cubicBezTo>
                    <a:pt x="1" y="8199"/>
                    <a:pt x="1332" y="9740"/>
                    <a:pt x="3063" y="9740"/>
                  </a:cubicBezTo>
                  <a:lnTo>
                    <a:pt x="11109" y="9740"/>
                  </a:lnTo>
                  <a:cubicBezTo>
                    <a:pt x="12859" y="9740"/>
                    <a:pt x="14190" y="8161"/>
                    <a:pt x="13905" y="6468"/>
                  </a:cubicBezTo>
                  <a:lnTo>
                    <a:pt x="13563" y="3900"/>
                  </a:lnTo>
                  <a:cubicBezTo>
                    <a:pt x="13201" y="1656"/>
                    <a:pt x="11280" y="1"/>
                    <a:pt x="8998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6"/>
            <p:cNvSpPr/>
            <p:nvPr/>
          </p:nvSpPr>
          <p:spPr>
            <a:xfrm>
              <a:off x="885300" y="4071250"/>
              <a:ext cx="320525" cy="217325"/>
            </a:xfrm>
            <a:custGeom>
              <a:avLst/>
              <a:gdLst/>
              <a:ahLst/>
              <a:cxnLst/>
              <a:rect l="l" t="t" r="r" b="b"/>
              <a:pathLst>
                <a:path w="12821" h="8693" extrusionOk="0">
                  <a:moveTo>
                    <a:pt x="9606" y="1351"/>
                  </a:moveTo>
                  <a:cubicBezTo>
                    <a:pt x="10177" y="1351"/>
                    <a:pt x="10709" y="1636"/>
                    <a:pt x="11032" y="2130"/>
                  </a:cubicBezTo>
                  <a:cubicBezTo>
                    <a:pt x="11375" y="2606"/>
                    <a:pt x="11413" y="3196"/>
                    <a:pt x="11185" y="3747"/>
                  </a:cubicBezTo>
                  <a:lnTo>
                    <a:pt x="9739" y="7076"/>
                  </a:lnTo>
                  <a:lnTo>
                    <a:pt x="6429" y="7342"/>
                  </a:lnTo>
                  <a:lnTo>
                    <a:pt x="3120" y="7076"/>
                  </a:lnTo>
                  <a:lnTo>
                    <a:pt x="1674" y="3747"/>
                  </a:lnTo>
                  <a:cubicBezTo>
                    <a:pt x="1427" y="3215"/>
                    <a:pt x="1484" y="2625"/>
                    <a:pt x="1807" y="2130"/>
                  </a:cubicBezTo>
                  <a:cubicBezTo>
                    <a:pt x="2131" y="1636"/>
                    <a:pt x="2644" y="1351"/>
                    <a:pt x="3234" y="1351"/>
                  </a:cubicBezTo>
                  <a:close/>
                  <a:moveTo>
                    <a:pt x="3215" y="0"/>
                  </a:moveTo>
                  <a:cubicBezTo>
                    <a:pt x="2169" y="0"/>
                    <a:pt x="1218" y="514"/>
                    <a:pt x="647" y="1389"/>
                  </a:cubicBezTo>
                  <a:cubicBezTo>
                    <a:pt x="76" y="2245"/>
                    <a:pt x="0" y="3329"/>
                    <a:pt x="419" y="4280"/>
                  </a:cubicBezTo>
                  <a:lnTo>
                    <a:pt x="2188" y="8350"/>
                  </a:lnTo>
                  <a:lnTo>
                    <a:pt x="6429" y="8693"/>
                  </a:lnTo>
                  <a:lnTo>
                    <a:pt x="10614" y="8350"/>
                  </a:lnTo>
                  <a:lnTo>
                    <a:pt x="12402" y="4280"/>
                  </a:lnTo>
                  <a:cubicBezTo>
                    <a:pt x="12820" y="3329"/>
                    <a:pt x="12725" y="2264"/>
                    <a:pt x="12155" y="1389"/>
                  </a:cubicBezTo>
                  <a:cubicBezTo>
                    <a:pt x="11584" y="533"/>
                    <a:pt x="10633" y="0"/>
                    <a:pt x="9587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6"/>
            <p:cNvSpPr/>
            <p:nvPr/>
          </p:nvSpPr>
          <p:spPr>
            <a:xfrm>
              <a:off x="872925" y="4203900"/>
              <a:ext cx="324825" cy="243975"/>
            </a:xfrm>
            <a:custGeom>
              <a:avLst/>
              <a:gdLst/>
              <a:ahLst/>
              <a:cxnLst/>
              <a:rect l="l" t="t" r="r" b="b"/>
              <a:pathLst>
                <a:path w="12993" h="9759" extrusionOk="0">
                  <a:moveTo>
                    <a:pt x="5232" y="1"/>
                  </a:moveTo>
                  <a:cubicBezTo>
                    <a:pt x="2968" y="1"/>
                    <a:pt x="1028" y="1656"/>
                    <a:pt x="667" y="3900"/>
                  </a:cubicBezTo>
                  <a:lnTo>
                    <a:pt x="267" y="6468"/>
                  </a:lnTo>
                  <a:cubicBezTo>
                    <a:pt x="1" y="8199"/>
                    <a:pt x="1332" y="9759"/>
                    <a:pt x="3063" y="9759"/>
                  </a:cubicBezTo>
                  <a:lnTo>
                    <a:pt x="11109" y="9759"/>
                  </a:lnTo>
                  <a:cubicBezTo>
                    <a:pt x="11851" y="9759"/>
                    <a:pt x="12478" y="9492"/>
                    <a:pt x="12992" y="9036"/>
                  </a:cubicBezTo>
                  <a:lnTo>
                    <a:pt x="12992" y="9036"/>
                  </a:lnTo>
                  <a:cubicBezTo>
                    <a:pt x="12450" y="9060"/>
                    <a:pt x="11925" y="9073"/>
                    <a:pt x="11418" y="9073"/>
                  </a:cubicBezTo>
                  <a:cubicBezTo>
                    <a:pt x="6462" y="9073"/>
                    <a:pt x="3263" y="7886"/>
                    <a:pt x="3539" y="5384"/>
                  </a:cubicBezTo>
                  <a:cubicBezTo>
                    <a:pt x="3824" y="2987"/>
                    <a:pt x="5060" y="952"/>
                    <a:pt x="5764" y="1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6"/>
            <p:cNvSpPr/>
            <p:nvPr/>
          </p:nvSpPr>
          <p:spPr>
            <a:xfrm>
              <a:off x="908600" y="4084075"/>
              <a:ext cx="260600" cy="161700"/>
            </a:xfrm>
            <a:custGeom>
              <a:avLst/>
              <a:gdLst/>
              <a:ahLst/>
              <a:cxnLst/>
              <a:rect l="l" t="t" r="r" b="b"/>
              <a:pathLst>
                <a:path w="10424" h="6468" extrusionOk="0">
                  <a:moveTo>
                    <a:pt x="2378" y="1"/>
                  </a:moveTo>
                  <a:cubicBezTo>
                    <a:pt x="1218" y="134"/>
                    <a:pt x="609" y="761"/>
                    <a:pt x="324" y="1427"/>
                  </a:cubicBezTo>
                  <a:cubicBezTo>
                    <a:pt x="0" y="2169"/>
                    <a:pt x="0" y="2987"/>
                    <a:pt x="305" y="3748"/>
                  </a:cubicBezTo>
                  <a:lnTo>
                    <a:pt x="1446" y="6468"/>
                  </a:lnTo>
                  <a:cubicBezTo>
                    <a:pt x="1636" y="6449"/>
                    <a:pt x="1883" y="6449"/>
                    <a:pt x="2112" y="6411"/>
                  </a:cubicBezTo>
                  <a:lnTo>
                    <a:pt x="742" y="3253"/>
                  </a:lnTo>
                  <a:cubicBezTo>
                    <a:pt x="495" y="2702"/>
                    <a:pt x="552" y="2093"/>
                    <a:pt x="913" y="1598"/>
                  </a:cubicBezTo>
                  <a:cubicBezTo>
                    <a:pt x="1237" y="1123"/>
                    <a:pt x="1788" y="857"/>
                    <a:pt x="2359" y="857"/>
                  </a:cubicBezTo>
                  <a:lnTo>
                    <a:pt x="8655" y="857"/>
                  </a:lnTo>
                  <a:cubicBezTo>
                    <a:pt x="9225" y="857"/>
                    <a:pt x="9777" y="1123"/>
                    <a:pt x="10100" y="1560"/>
                  </a:cubicBezTo>
                  <a:cubicBezTo>
                    <a:pt x="10272" y="1789"/>
                    <a:pt x="10367" y="2036"/>
                    <a:pt x="10424" y="2283"/>
                  </a:cubicBezTo>
                  <a:cubicBezTo>
                    <a:pt x="10424" y="1655"/>
                    <a:pt x="10100" y="1180"/>
                    <a:pt x="9701" y="838"/>
                  </a:cubicBezTo>
                  <a:cubicBezTo>
                    <a:pt x="9111" y="286"/>
                    <a:pt x="8293" y="1"/>
                    <a:pt x="7495" y="1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6"/>
            <p:cNvSpPr/>
            <p:nvPr/>
          </p:nvSpPr>
          <p:spPr>
            <a:xfrm>
              <a:off x="1082650" y="4236500"/>
              <a:ext cx="106050" cy="97575"/>
            </a:xfrm>
            <a:custGeom>
              <a:avLst/>
              <a:gdLst/>
              <a:ahLst/>
              <a:cxnLst/>
              <a:rect l="l" t="t" r="r" b="b"/>
              <a:pathLst>
                <a:path w="4242" h="3903" extrusionOk="0">
                  <a:moveTo>
                    <a:pt x="1338" y="0"/>
                  </a:moveTo>
                  <a:cubicBezTo>
                    <a:pt x="1055" y="0"/>
                    <a:pt x="801" y="83"/>
                    <a:pt x="609" y="257"/>
                  </a:cubicBezTo>
                  <a:cubicBezTo>
                    <a:pt x="0" y="770"/>
                    <a:pt x="190" y="1987"/>
                    <a:pt x="1046" y="2919"/>
                  </a:cubicBezTo>
                  <a:cubicBezTo>
                    <a:pt x="1606" y="3556"/>
                    <a:pt x="2312" y="3903"/>
                    <a:pt x="2899" y="3903"/>
                  </a:cubicBezTo>
                  <a:cubicBezTo>
                    <a:pt x="3189" y="3903"/>
                    <a:pt x="3451" y="3818"/>
                    <a:pt x="3652" y="3642"/>
                  </a:cubicBezTo>
                  <a:cubicBezTo>
                    <a:pt x="4242" y="3129"/>
                    <a:pt x="4051" y="1911"/>
                    <a:pt x="3196" y="979"/>
                  </a:cubicBezTo>
                  <a:cubicBezTo>
                    <a:pt x="2632" y="352"/>
                    <a:pt x="1922" y="0"/>
                    <a:pt x="1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" name="Google Shape;1230;p36"/>
          <p:cNvGrpSpPr/>
          <p:nvPr/>
        </p:nvGrpSpPr>
        <p:grpSpPr>
          <a:xfrm>
            <a:off x="5505720" y="4517734"/>
            <a:ext cx="836220" cy="366894"/>
            <a:chOff x="3814500" y="4062200"/>
            <a:chExt cx="721875" cy="316725"/>
          </a:xfrm>
        </p:grpSpPr>
        <p:sp>
          <p:nvSpPr>
            <p:cNvPr id="1231" name="Google Shape;1231;p36"/>
            <p:cNvSpPr/>
            <p:nvPr/>
          </p:nvSpPr>
          <p:spPr>
            <a:xfrm>
              <a:off x="3814500" y="4319450"/>
              <a:ext cx="721875" cy="59475"/>
            </a:xfrm>
            <a:custGeom>
              <a:avLst/>
              <a:gdLst/>
              <a:ahLst/>
              <a:cxnLst/>
              <a:rect l="l" t="t" r="r" b="b"/>
              <a:pathLst>
                <a:path w="28875" h="2379" extrusionOk="0">
                  <a:moveTo>
                    <a:pt x="14851" y="0"/>
                  </a:moveTo>
                  <a:cubicBezTo>
                    <a:pt x="14714" y="0"/>
                    <a:pt x="14576" y="1"/>
                    <a:pt x="14438" y="1"/>
                  </a:cubicBezTo>
                  <a:cubicBezTo>
                    <a:pt x="6468" y="1"/>
                    <a:pt x="1" y="514"/>
                    <a:pt x="1" y="1180"/>
                  </a:cubicBezTo>
                  <a:cubicBezTo>
                    <a:pt x="1" y="1827"/>
                    <a:pt x="6468" y="2379"/>
                    <a:pt x="14438" y="2379"/>
                  </a:cubicBezTo>
                  <a:cubicBezTo>
                    <a:pt x="22407" y="2379"/>
                    <a:pt x="28874" y="1846"/>
                    <a:pt x="28874" y="1180"/>
                  </a:cubicBezTo>
                  <a:cubicBezTo>
                    <a:pt x="28874" y="526"/>
                    <a:pt x="22630" y="0"/>
                    <a:pt x="14851" y="0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6"/>
            <p:cNvSpPr/>
            <p:nvPr/>
          </p:nvSpPr>
          <p:spPr>
            <a:xfrm>
              <a:off x="4244375" y="4062200"/>
              <a:ext cx="239700" cy="300550"/>
            </a:xfrm>
            <a:custGeom>
              <a:avLst/>
              <a:gdLst/>
              <a:ahLst/>
              <a:cxnLst/>
              <a:rect l="l" t="t" r="r" b="b"/>
              <a:pathLst>
                <a:path w="9588" h="12022" extrusionOk="0">
                  <a:moveTo>
                    <a:pt x="2492" y="1"/>
                  </a:moveTo>
                  <a:lnTo>
                    <a:pt x="2492" y="723"/>
                  </a:lnTo>
                  <a:cubicBezTo>
                    <a:pt x="1009" y="1751"/>
                    <a:pt x="1" y="3729"/>
                    <a:pt x="1" y="6011"/>
                  </a:cubicBezTo>
                  <a:cubicBezTo>
                    <a:pt x="1" y="8294"/>
                    <a:pt x="1028" y="10272"/>
                    <a:pt x="2492" y="11280"/>
                  </a:cubicBezTo>
                  <a:lnTo>
                    <a:pt x="2492" y="12022"/>
                  </a:lnTo>
                  <a:lnTo>
                    <a:pt x="4775" y="12022"/>
                  </a:lnTo>
                  <a:cubicBezTo>
                    <a:pt x="7419" y="12022"/>
                    <a:pt x="9587" y="9340"/>
                    <a:pt x="9587" y="6011"/>
                  </a:cubicBezTo>
                  <a:cubicBezTo>
                    <a:pt x="9587" y="2683"/>
                    <a:pt x="7438" y="1"/>
                    <a:pt x="4775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6"/>
            <p:cNvSpPr/>
            <p:nvPr/>
          </p:nvSpPr>
          <p:spPr>
            <a:xfrm>
              <a:off x="4186850" y="4062200"/>
              <a:ext cx="240150" cy="300550"/>
            </a:xfrm>
            <a:custGeom>
              <a:avLst/>
              <a:gdLst/>
              <a:ahLst/>
              <a:cxnLst/>
              <a:rect l="l" t="t" r="r" b="b"/>
              <a:pathLst>
                <a:path w="9606" h="12022" extrusionOk="0">
                  <a:moveTo>
                    <a:pt x="4793" y="1"/>
                  </a:moveTo>
                  <a:cubicBezTo>
                    <a:pt x="2149" y="1"/>
                    <a:pt x="0" y="2683"/>
                    <a:pt x="0" y="6011"/>
                  </a:cubicBezTo>
                  <a:cubicBezTo>
                    <a:pt x="0" y="9321"/>
                    <a:pt x="2149" y="12022"/>
                    <a:pt x="4793" y="12022"/>
                  </a:cubicBezTo>
                  <a:cubicBezTo>
                    <a:pt x="7456" y="12022"/>
                    <a:pt x="9606" y="9321"/>
                    <a:pt x="9606" y="6011"/>
                  </a:cubicBezTo>
                  <a:cubicBezTo>
                    <a:pt x="9606" y="2683"/>
                    <a:pt x="7456" y="1"/>
                    <a:pt x="4793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6"/>
            <p:cNvSpPr/>
            <p:nvPr/>
          </p:nvSpPr>
          <p:spPr>
            <a:xfrm>
              <a:off x="4230100" y="4105950"/>
              <a:ext cx="153150" cy="212575"/>
            </a:xfrm>
            <a:custGeom>
              <a:avLst/>
              <a:gdLst/>
              <a:ahLst/>
              <a:cxnLst/>
              <a:rect l="l" t="t" r="r" b="b"/>
              <a:pathLst>
                <a:path w="6126" h="8503" extrusionOk="0">
                  <a:moveTo>
                    <a:pt x="3063" y="1"/>
                  </a:moveTo>
                  <a:cubicBezTo>
                    <a:pt x="1370" y="1"/>
                    <a:pt x="1" y="1903"/>
                    <a:pt x="1" y="4261"/>
                  </a:cubicBezTo>
                  <a:cubicBezTo>
                    <a:pt x="1" y="6601"/>
                    <a:pt x="1370" y="8503"/>
                    <a:pt x="3063" y="8503"/>
                  </a:cubicBezTo>
                  <a:cubicBezTo>
                    <a:pt x="4756" y="8503"/>
                    <a:pt x="6126" y="6601"/>
                    <a:pt x="6126" y="4261"/>
                  </a:cubicBezTo>
                  <a:cubicBezTo>
                    <a:pt x="6126" y="1903"/>
                    <a:pt x="4756" y="1"/>
                    <a:pt x="3063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6"/>
            <p:cNvSpPr/>
            <p:nvPr/>
          </p:nvSpPr>
          <p:spPr>
            <a:xfrm>
              <a:off x="4249125" y="4132100"/>
              <a:ext cx="115100" cy="160750"/>
            </a:xfrm>
            <a:custGeom>
              <a:avLst/>
              <a:gdLst/>
              <a:ahLst/>
              <a:cxnLst/>
              <a:rect l="l" t="t" r="r" b="b"/>
              <a:pathLst>
                <a:path w="4604" h="6430" fill="none" extrusionOk="0">
                  <a:moveTo>
                    <a:pt x="4604" y="3215"/>
                  </a:moveTo>
                  <a:cubicBezTo>
                    <a:pt x="4604" y="4984"/>
                    <a:pt x="3577" y="6430"/>
                    <a:pt x="2302" y="6430"/>
                  </a:cubicBezTo>
                  <a:cubicBezTo>
                    <a:pt x="1028" y="6430"/>
                    <a:pt x="1" y="4984"/>
                    <a:pt x="1" y="3215"/>
                  </a:cubicBezTo>
                  <a:cubicBezTo>
                    <a:pt x="1" y="1446"/>
                    <a:pt x="1028" y="1"/>
                    <a:pt x="2302" y="1"/>
                  </a:cubicBezTo>
                  <a:cubicBezTo>
                    <a:pt x="3577" y="1"/>
                    <a:pt x="4604" y="1446"/>
                    <a:pt x="4604" y="3215"/>
                  </a:cubicBezTo>
                  <a:close/>
                </a:path>
              </a:pathLst>
            </a:custGeom>
            <a:noFill/>
            <a:ln w="5225" cap="flat" cmpd="sng">
              <a:solidFill>
                <a:srgbClr val="FFFFFF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6"/>
            <p:cNvSpPr/>
            <p:nvPr/>
          </p:nvSpPr>
          <p:spPr>
            <a:xfrm>
              <a:off x="4133100" y="4185850"/>
              <a:ext cx="199750" cy="50900"/>
            </a:xfrm>
            <a:custGeom>
              <a:avLst/>
              <a:gdLst/>
              <a:ahLst/>
              <a:cxnLst/>
              <a:rect l="l" t="t" r="r" b="b"/>
              <a:pathLst>
                <a:path w="7990" h="2036" extrusionOk="0">
                  <a:moveTo>
                    <a:pt x="1028" y="0"/>
                  </a:moveTo>
                  <a:cubicBezTo>
                    <a:pt x="457" y="0"/>
                    <a:pt x="1" y="438"/>
                    <a:pt x="1" y="1008"/>
                  </a:cubicBezTo>
                  <a:cubicBezTo>
                    <a:pt x="1" y="1579"/>
                    <a:pt x="457" y="2035"/>
                    <a:pt x="1028" y="2035"/>
                  </a:cubicBezTo>
                  <a:lnTo>
                    <a:pt x="6981" y="2035"/>
                  </a:lnTo>
                  <a:cubicBezTo>
                    <a:pt x="7552" y="2035"/>
                    <a:pt x="7989" y="1579"/>
                    <a:pt x="7989" y="1008"/>
                  </a:cubicBezTo>
                  <a:cubicBezTo>
                    <a:pt x="7989" y="438"/>
                    <a:pt x="7552" y="0"/>
                    <a:pt x="6981" y="0"/>
                  </a:cubicBezTo>
                  <a:close/>
                </a:path>
              </a:pathLst>
            </a:custGeom>
            <a:solidFill>
              <a:srgbClr val="FDB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6"/>
            <p:cNvSpPr/>
            <p:nvPr/>
          </p:nvSpPr>
          <p:spPr>
            <a:xfrm>
              <a:off x="3926250" y="4062200"/>
              <a:ext cx="239700" cy="300550"/>
            </a:xfrm>
            <a:custGeom>
              <a:avLst/>
              <a:gdLst/>
              <a:ahLst/>
              <a:cxnLst/>
              <a:rect l="l" t="t" r="r" b="b"/>
              <a:pathLst>
                <a:path w="9588" h="12022" extrusionOk="0">
                  <a:moveTo>
                    <a:pt x="2511" y="1"/>
                  </a:moveTo>
                  <a:lnTo>
                    <a:pt x="2511" y="723"/>
                  </a:lnTo>
                  <a:cubicBezTo>
                    <a:pt x="1009" y="1751"/>
                    <a:pt x="1" y="3729"/>
                    <a:pt x="1" y="6011"/>
                  </a:cubicBezTo>
                  <a:cubicBezTo>
                    <a:pt x="1" y="8294"/>
                    <a:pt x="1028" y="10272"/>
                    <a:pt x="2511" y="11280"/>
                  </a:cubicBezTo>
                  <a:lnTo>
                    <a:pt x="2511" y="12022"/>
                  </a:lnTo>
                  <a:lnTo>
                    <a:pt x="4794" y="12022"/>
                  </a:lnTo>
                  <a:cubicBezTo>
                    <a:pt x="7419" y="12022"/>
                    <a:pt x="9587" y="9340"/>
                    <a:pt x="9587" y="6011"/>
                  </a:cubicBezTo>
                  <a:cubicBezTo>
                    <a:pt x="9587" y="2683"/>
                    <a:pt x="7419" y="1"/>
                    <a:pt x="4794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6"/>
            <p:cNvSpPr/>
            <p:nvPr/>
          </p:nvSpPr>
          <p:spPr>
            <a:xfrm>
              <a:off x="3868725" y="4062200"/>
              <a:ext cx="240150" cy="300550"/>
            </a:xfrm>
            <a:custGeom>
              <a:avLst/>
              <a:gdLst/>
              <a:ahLst/>
              <a:cxnLst/>
              <a:rect l="l" t="t" r="r" b="b"/>
              <a:pathLst>
                <a:path w="9606" h="12022" extrusionOk="0">
                  <a:moveTo>
                    <a:pt x="4812" y="1"/>
                  </a:moveTo>
                  <a:cubicBezTo>
                    <a:pt x="2149" y="1"/>
                    <a:pt x="0" y="2683"/>
                    <a:pt x="0" y="6011"/>
                  </a:cubicBezTo>
                  <a:cubicBezTo>
                    <a:pt x="0" y="9321"/>
                    <a:pt x="2149" y="12022"/>
                    <a:pt x="4812" y="12022"/>
                  </a:cubicBezTo>
                  <a:cubicBezTo>
                    <a:pt x="7456" y="12022"/>
                    <a:pt x="9606" y="9321"/>
                    <a:pt x="9606" y="6011"/>
                  </a:cubicBezTo>
                  <a:cubicBezTo>
                    <a:pt x="9606" y="2683"/>
                    <a:pt x="7456" y="1"/>
                    <a:pt x="4812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6"/>
            <p:cNvSpPr/>
            <p:nvPr/>
          </p:nvSpPr>
          <p:spPr>
            <a:xfrm>
              <a:off x="3911975" y="4105950"/>
              <a:ext cx="153625" cy="212575"/>
            </a:xfrm>
            <a:custGeom>
              <a:avLst/>
              <a:gdLst/>
              <a:ahLst/>
              <a:cxnLst/>
              <a:rect l="l" t="t" r="r" b="b"/>
              <a:pathLst>
                <a:path w="6145" h="8503" extrusionOk="0">
                  <a:moveTo>
                    <a:pt x="3082" y="1"/>
                  </a:moveTo>
                  <a:cubicBezTo>
                    <a:pt x="1370" y="1"/>
                    <a:pt x="1" y="1903"/>
                    <a:pt x="1" y="4261"/>
                  </a:cubicBezTo>
                  <a:cubicBezTo>
                    <a:pt x="1" y="6601"/>
                    <a:pt x="1370" y="8503"/>
                    <a:pt x="3082" y="8503"/>
                  </a:cubicBezTo>
                  <a:cubicBezTo>
                    <a:pt x="4775" y="8503"/>
                    <a:pt x="6145" y="6601"/>
                    <a:pt x="6145" y="4261"/>
                  </a:cubicBezTo>
                  <a:cubicBezTo>
                    <a:pt x="6145" y="1903"/>
                    <a:pt x="4775" y="1"/>
                    <a:pt x="3082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6"/>
            <p:cNvSpPr/>
            <p:nvPr/>
          </p:nvSpPr>
          <p:spPr>
            <a:xfrm>
              <a:off x="3925775" y="4132100"/>
              <a:ext cx="115100" cy="160750"/>
            </a:xfrm>
            <a:custGeom>
              <a:avLst/>
              <a:gdLst/>
              <a:ahLst/>
              <a:cxnLst/>
              <a:rect l="l" t="t" r="r" b="b"/>
              <a:pathLst>
                <a:path w="4604" h="6430" fill="none" extrusionOk="0">
                  <a:moveTo>
                    <a:pt x="4604" y="3215"/>
                  </a:moveTo>
                  <a:cubicBezTo>
                    <a:pt x="4604" y="4984"/>
                    <a:pt x="3576" y="6430"/>
                    <a:pt x="2302" y="6430"/>
                  </a:cubicBezTo>
                  <a:cubicBezTo>
                    <a:pt x="1028" y="6430"/>
                    <a:pt x="1" y="4984"/>
                    <a:pt x="1" y="3215"/>
                  </a:cubicBezTo>
                  <a:cubicBezTo>
                    <a:pt x="1" y="1446"/>
                    <a:pt x="1028" y="1"/>
                    <a:pt x="2302" y="1"/>
                  </a:cubicBezTo>
                  <a:cubicBezTo>
                    <a:pt x="3576" y="1"/>
                    <a:pt x="4604" y="1446"/>
                    <a:pt x="4604" y="3215"/>
                  </a:cubicBezTo>
                  <a:close/>
                </a:path>
              </a:pathLst>
            </a:custGeom>
            <a:noFill/>
            <a:ln w="5225" cap="flat" cmpd="sng">
              <a:solidFill>
                <a:srgbClr val="FFFFFF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6"/>
            <p:cNvSpPr/>
            <p:nvPr/>
          </p:nvSpPr>
          <p:spPr>
            <a:xfrm>
              <a:off x="3902000" y="4185850"/>
              <a:ext cx="106075" cy="50900"/>
            </a:xfrm>
            <a:custGeom>
              <a:avLst/>
              <a:gdLst/>
              <a:ahLst/>
              <a:cxnLst/>
              <a:rect l="l" t="t" r="r" b="b"/>
              <a:pathLst>
                <a:path w="4243" h="2036" extrusionOk="0">
                  <a:moveTo>
                    <a:pt x="1028" y="0"/>
                  </a:moveTo>
                  <a:cubicBezTo>
                    <a:pt x="457" y="0"/>
                    <a:pt x="1" y="438"/>
                    <a:pt x="1" y="1008"/>
                  </a:cubicBezTo>
                  <a:cubicBezTo>
                    <a:pt x="1" y="1579"/>
                    <a:pt x="457" y="2035"/>
                    <a:pt x="1028" y="2035"/>
                  </a:cubicBezTo>
                  <a:lnTo>
                    <a:pt x="3215" y="2035"/>
                  </a:lnTo>
                  <a:cubicBezTo>
                    <a:pt x="3786" y="2035"/>
                    <a:pt x="4242" y="1579"/>
                    <a:pt x="4242" y="1008"/>
                  </a:cubicBezTo>
                  <a:cubicBezTo>
                    <a:pt x="4242" y="438"/>
                    <a:pt x="3786" y="0"/>
                    <a:pt x="3215" y="0"/>
                  </a:cubicBezTo>
                  <a:close/>
                </a:path>
              </a:pathLst>
            </a:custGeom>
            <a:solidFill>
              <a:srgbClr val="FDB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" name="Google Shape;1242;p36"/>
          <p:cNvGrpSpPr/>
          <p:nvPr/>
        </p:nvGrpSpPr>
        <p:grpSpPr>
          <a:xfrm>
            <a:off x="6586559" y="4387325"/>
            <a:ext cx="2556425" cy="216400"/>
            <a:chOff x="6586559" y="4387325"/>
            <a:chExt cx="2556425" cy="216400"/>
          </a:xfrm>
        </p:grpSpPr>
        <p:sp>
          <p:nvSpPr>
            <p:cNvPr id="1243" name="Google Shape;1243;p36"/>
            <p:cNvSpPr/>
            <p:nvPr/>
          </p:nvSpPr>
          <p:spPr>
            <a:xfrm>
              <a:off x="6670259" y="4387325"/>
              <a:ext cx="2472725" cy="216400"/>
            </a:xfrm>
            <a:custGeom>
              <a:avLst/>
              <a:gdLst/>
              <a:ahLst/>
              <a:cxnLst/>
              <a:rect l="l" t="t" r="r" b="b"/>
              <a:pathLst>
                <a:path w="98909" h="8656" extrusionOk="0">
                  <a:moveTo>
                    <a:pt x="4356" y="1"/>
                  </a:moveTo>
                  <a:lnTo>
                    <a:pt x="0" y="8655"/>
                  </a:lnTo>
                  <a:lnTo>
                    <a:pt x="98909" y="8655"/>
                  </a:lnTo>
                  <a:lnTo>
                    <a:pt x="98909" y="1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6"/>
            <p:cNvSpPr/>
            <p:nvPr/>
          </p:nvSpPr>
          <p:spPr>
            <a:xfrm>
              <a:off x="6586559" y="4457700"/>
              <a:ext cx="2556425" cy="25"/>
            </a:xfrm>
            <a:custGeom>
              <a:avLst/>
              <a:gdLst/>
              <a:ahLst/>
              <a:cxnLst/>
              <a:rect l="l" t="t" r="r" b="b"/>
              <a:pathLst>
                <a:path w="102257" h="1" fill="none" extrusionOk="0">
                  <a:moveTo>
                    <a:pt x="102257" y="1"/>
                  </a:moveTo>
                  <a:lnTo>
                    <a:pt x="1" y="1"/>
                  </a:lnTo>
                </a:path>
              </a:pathLst>
            </a:custGeom>
            <a:noFill/>
            <a:ln w="9025" cap="flat" cmpd="sng">
              <a:solidFill>
                <a:srgbClr val="FFF6E7"/>
              </a:solidFill>
              <a:prstDash val="solid"/>
              <a:miter lim="1902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" name="Google Shape;1245;p36"/>
          <p:cNvGrpSpPr/>
          <p:nvPr/>
        </p:nvGrpSpPr>
        <p:grpSpPr>
          <a:xfrm rot="5400000">
            <a:off x="8263193" y="511415"/>
            <a:ext cx="82490" cy="1001973"/>
            <a:chOff x="7173675" y="1384800"/>
            <a:chExt cx="73975" cy="898550"/>
          </a:xfrm>
        </p:grpSpPr>
        <p:sp>
          <p:nvSpPr>
            <p:cNvPr id="1246" name="Google Shape;1246;p36"/>
            <p:cNvSpPr/>
            <p:nvPr/>
          </p:nvSpPr>
          <p:spPr>
            <a:xfrm>
              <a:off x="7173675" y="138480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6"/>
            <p:cNvSpPr/>
            <p:nvPr/>
          </p:nvSpPr>
          <p:spPr>
            <a:xfrm>
              <a:off x="7173675" y="1502600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6"/>
            <p:cNvSpPr/>
            <p:nvPr/>
          </p:nvSpPr>
          <p:spPr>
            <a:xfrm>
              <a:off x="7173675" y="1619850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79"/>
                    <a:pt x="0" y="1490"/>
                  </a:cubicBezTo>
                  <a:cubicBezTo>
                    <a:pt x="0" y="2323"/>
                    <a:pt x="658" y="2980"/>
                    <a:pt x="1469" y="2980"/>
                  </a:cubicBezTo>
                  <a:cubicBezTo>
                    <a:pt x="2301" y="2980"/>
                    <a:pt x="2959" y="2323"/>
                    <a:pt x="2959" y="1490"/>
                  </a:cubicBezTo>
                  <a:cubicBezTo>
                    <a:pt x="2959" y="679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6"/>
            <p:cNvSpPr/>
            <p:nvPr/>
          </p:nvSpPr>
          <p:spPr>
            <a:xfrm>
              <a:off x="7173675" y="1738175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6"/>
            <p:cNvSpPr/>
            <p:nvPr/>
          </p:nvSpPr>
          <p:spPr>
            <a:xfrm>
              <a:off x="7173675" y="1855975"/>
              <a:ext cx="73975" cy="73975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469" y="0"/>
                  </a:moveTo>
                  <a:cubicBezTo>
                    <a:pt x="658" y="0"/>
                    <a:pt x="0" y="658"/>
                    <a:pt x="0" y="1469"/>
                  </a:cubicBezTo>
                  <a:cubicBezTo>
                    <a:pt x="0" y="2301"/>
                    <a:pt x="658" y="2959"/>
                    <a:pt x="1469" y="2959"/>
                  </a:cubicBezTo>
                  <a:cubicBezTo>
                    <a:pt x="2301" y="2959"/>
                    <a:pt x="2959" y="2301"/>
                    <a:pt x="2959" y="1469"/>
                  </a:cubicBezTo>
                  <a:cubicBezTo>
                    <a:pt x="2959" y="658"/>
                    <a:pt x="2301" y="0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6"/>
            <p:cNvSpPr/>
            <p:nvPr/>
          </p:nvSpPr>
          <p:spPr>
            <a:xfrm>
              <a:off x="7173675" y="1973225"/>
              <a:ext cx="73975" cy="74525"/>
            </a:xfrm>
            <a:custGeom>
              <a:avLst/>
              <a:gdLst/>
              <a:ahLst/>
              <a:cxnLst/>
              <a:rect l="l" t="t" r="r" b="b"/>
              <a:pathLst>
                <a:path w="2959" h="2981" extrusionOk="0">
                  <a:moveTo>
                    <a:pt x="1469" y="0"/>
                  </a:moveTo>
                  <a:cubicBezTo>
                    <a:pt x="658" y="0"/>
                    <a:pt x="0" y="680"/>
                    <a:pt x="0" y="1490"/>
                  </a:cubicBezTo>
                  <a:cubicBezTo>
                    <a:pt x="0" y="2323"/>
                    <a:pt x="658" y="2981"/>
                    <a:pt x="1469" y="2981"/>
                  </a:cubicBezTo>
                  <a:cubicBezTo>
                    <a:pt x="2301" y="2981"/>
                    <a:pt x="2959" y="2323"/>
                    <a:pt x="2959" y="1490"/>
                  </a:cubicBezTo>
                  <a:cubicBezTo>
                    <a:pt x="2959" y="680"/>
                    <a:pt x="2301" y="22"/>
                    <a:pt x="1469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6"/>
            <p:cNvSpPr/>
            <p:nvPr/>
          </p:nvSpPr>
          <p:spPr>
            <a:xfrm>
              <a:off x="7173675" y="20915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6"/>
            <p:cNvSpPr/>
            <p:nvPr/>
          </p:nvSpPr>
          <p:spPr>
            <a:xfrm>
              <a:off x="7173675" y="2209350"/>
              <a:ext cx="73975" cy="74000"/>
            </a:xfrm>
            <a:custGeom>
              <a:avLst/>
              <a:gdLst/>
              <a:ahLst/>
              <a:cxnLst/>
              <a:rect l="l" t="t" r="r" b="b"/>
              <a:pathLst>
                <a:path w="2959" h="2960" extrusionOk="0">
                  <a:moveTo>
                    <a:pt x="1469" y="1"/>
                  </a:moveTo>
                  <a:cubicBezTo>
                    <a:pt x="658" y="1"/>
                    <a:pt x="0" y="658"/>
                    <a:pt x="0" y="1469"/>
                  </a:cubicBezTo>
                  <a:cubicBezTo>
                    <a:pt x="0" y="2302"/>
                    <a:pt x="658" y="2959"/>
                    <a:pt x="1469" y="2959"/>
                  </a:cubicBezTo>
                  <a:cubicBezTo>
                    <a:pt x="2301" y="2959"/>
                    <a:pt x="2959" y="2302"/>
                    <a:pt x="2959" y="1469"/>
                  </a:cubicBezTo>
                  <a:cubicBezTo>
                    <a:pt x="2959" y="658"/>
                    <a:pt x="2301" y="1"/>
                    <a:pt x="1469" y="1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016" y="1943212"/>
            <a:ext cx="7230511" cy="825216"/>
          </a:xfrm>
          <a:prstGeom prst="rect">
            <a:avLst/>
          </a:prstGeom>
        </p:spPr>
      </p:pic>
      <p:sp>
        <p:nvSpPr>
          <p:cNvPr id="1076" name="Google Shape;1076;p36"/>
          <p:cNvSpPr txBox="1">
            <a:spLocks noGrp="1"/>
          </p:cNvSpPr>
          <p:nvPr>
            <p:ph type="title"/>
          </p:nvPr>
        </p:nvSpPr>
        <p:spPr>
          <a:xfrm>
            <a:off x="1031482" y="1960075"/>
            <a:ext cx="3843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smtClean="0">
                <a:solidFill>
                  <a:schemeClr val="tx1"/>
                </a:solidFill>
              </a:rPr>
              <a:t>FITSPOT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044" y="2494228"/>
            <a:ext cx="1305516" cy="131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335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394" y="701039"/>
            <a:ext cx="6995479" cy="37284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544" y="3116580"/>
            <a:ext cx="559185" cy="56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949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183" y="690281"/>
            <a:ext cx="6995479" cy="3728493"/>
          </a:xfrm>
          <a:prstGeom prst="rect">
            <a:avLst/>
          </a:prstGeom>
        </p:spPr>
      </p:pic>
      <p:pic>
        <p:nvPicPr>
          <p:cNvPr id="4098" name="Picture 2" descr="https://cdn.discordapp.com/attachments/1226112853153677322/1226441878438678578/image.png?ex=6624c802&amp;is=66125302&amp;hm=bc73da23ffe2bdf5a78bb2149a8656eac1a9cf42862c05c35e35fac75d48bf58&amp;=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127" y="1054922"/>
            <a:ext cx="6894243" cy="3326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3770" y="2496222"/>
            <a:ext cx="559185" cy="56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363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183" y="690281"/>
            <a:ext cx="6995479" cy="37284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770" y="2496222"/>
            <a:ext cx="559185" cy="5633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378905" y="1050718"/>
            <a:ext cx="6907845" cy="332697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769" y="2714204"/>
            <a:ext cx="559185" cy="56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21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183" y="690281"/>
            <a:ext cx="6995479" cy="37284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770" y="2496222"/>
            <a:ext cx="559185" cy="5633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378905" y="1050718"/>
            <a:ext cx="6907845" cy="332697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386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394" y="701039"/>
            <a:ext cx="6995479" cy="37284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2084" y="3147060"/>
            <a:ext cx="559185" cy="56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988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183" y="690281"/>
            <a:ext cx="6995479" cy="37284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770" y="2496222"/>
            <a:ext cx="559185" cy="5633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378905" y="1050718"/>
            <a:ext cx="6907845" cy="332697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94227"/>
      </p:ext>
    </p:extLst>
  </p:cSld>
  <p:clrMapOvr>
    <a:masterClrMapping/>
  </p:clrMapOvr>
</p:sld>
</file>

<file path=ppt/theme/theme1.xml><?xml version="1.0" encoding="utf-8"?>
<a:theme xmlns:a="http://schemas.openxmlformats.org/drawingml/2006/main" name="Weightlifting Training Center Project Proposal by Slidesgo">
  <a:themeElements>
    <a:clrScheme name="Simple Light">
      <a:dk1>
        <a:srgbClr val="272626"/>
      </a:dk1>
      <a:lt1>
        <a:srgbClr val="FFFFFF"/>
      </a:lt1>
      <a:dk2>
        <a:srgbClr val="0C3C44"/>
      </a:dk2>
      <a:lt2>
        <a:srgbClr val="19657C"/>
      </a:lt2>
      <a:accent1>
        <a:srgbClr val="97BDC6"/>
      </a:accent1>
      <a:accent2>
        <a:srgbClr val="D38620"/>
      </a:accent2>
      <a:accent3>
        <a:srgbClr val="D6AE3E"/>
      </a:accent3>
      <a:accent4>
        <a:srgbClr val="FDB03E"/>
      </a:accent4>
      <a:accent5>
        <a:srgbClr val="FFF6E7"/>
      </a:accent5>
      <a:accent6>
        <a:srgbClr val="56221C"/>
      </a:accent6>
      <a:hlink>
        <a:srgbClr val="2726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57</Words>
  <Application>Microsoft Office PowerPoint</Application>
  <PresentationFormat>On-screen Show (16:9)</PresentationFormat>
  <Paragraphs>18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Alata</vt:lpstr>
      <vt:lpstr>Arial</vt:lpstr>
      <vt:lpstr>Manrope</vt:lpstr>
      <vt:lpstr>Weightlifting Training Center Project Proposal by Slidesgo</vt:lpstr>
      <vt:lpstr>FITSPOT</vt:lpstr>
      <vt:lpstr>OUR APPLICATION</vt:lpstr>
      <vt:lpstr>FITSPOT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TRAINED MODEL</vt:lpstr>
      <vt:lpstr>TRAINED MODEL</vt:lpstr>
      <vt:lpstr>TRAINED MODEL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FITSPOT</dc:title>
  <dc:creator>Dimitar</dc:creator>
  <cp:lastModifiedBy>Trajkov, Dimitar</cp:lastModifiedBy>
  <cp:revision>20</cp:revision>
  <dcterms:modified xsi:type="dcterms:W3CDTF">2024-04-07T08:50:28Z</dcterms:modified>
</cp:coreProperties>
</file>